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Didact Gothic"/>
      <p:regular r:id="rId23"/>
    </p:embeddedFont>
    <p:embeddedFont>
      <p:font typeface="Bahianita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895D9D-EFC6-44F2-9DD4-816058E78659}">
  <a:tblStyle styleId="{97895D9D-EFC6-44F2-9DD4-816058E7865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D446436-4C7D-4A6A-9542-56D29980802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Roboto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Bahianita-regular.fntdata"/><Relationship Id="rId23" Type="http://schemas.openxmlformats.org/officeDocument/2006/relationships/font" Target="fonts/DidactGothic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e2ee10946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e2ee10946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25e3ca495a0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25e3ca495a0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25e3ca495a0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25e3ca495a0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1432bee68a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1432bee68a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25e3ca495a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25e3ca495a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25e3ca495a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25e3ca495a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25e3ca495a0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25e3ca495a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25e3ca495a0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25e3ca495a0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25e3ca495a0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25e3ca495a0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25e3ca495a0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25e3ca495a0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25e3ca495a0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25e3ca495a0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25e3ca495a0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25e3ca495a0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0" name="Google Shape;10;p2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399105" y="249761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90048" y="260830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14826" y="273486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271662" y="245372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>
            <a:off x="8173326" y="4420822"/>
            <a:ext cx="906819" cy="631746"/>
            <a:chOff x="8173326" y="4420822"/>
            <a:chExt cx="906819" cy="631746"/>
          </a:xfrm>
        </p:grpSpPr>
        <p:sp>
          <p:nvSpPr>
            <p:cNvPr id="45" name="Google Shape;45;p2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691738" y="4420822"/>
              <a:ext cx="16132" cy="34251"/>
            </a:xfrm>
            <a:custGeom>
              <a:rect b="b" l="l" r="r" t="t"/>
              <a:pathLst>
                <a:path extrusionOk="0" h="637" w="300">
                  <a:moveTo>
                    <a:pt x="188" y="1"/>
                  </a:moveTo>
                  <a:cubicBezTo>
                    <a:pt x="135" y="1"/>
                    <a:pt x="88" y="37"/>
                    <a:pt x="78" y="91"/>
                  </a:cubicBezTo>
                  <a:lnTo>
                    <a:pt x="11" y="512"/>
                  </a:lnTo>
                  <a:cubicBezTo>
                    <a:pt x="1" y="570"/>
                    <a:pt x="41" y="626"/>
                    <a:pt x="100" y="637"/>
                  </a:cubicBezTo>
                  <a:lnTo>
                    <a:pt x="118" y="637"/>
                  </a:lnTo>
                  <a:cubicBezTo>
                    <a:pt x="166" y="637"/>
                    <a:pt x="214" y="600"/>
                    <a:pt x="222" y="548"/>
                  </a:cubicBezTo>
                  <a:lnTo>
                    <a:pt x="289" y="123"/>
                  </a:lnTo>
                  <a:cubicBezTo>
                    <a:pt x="299" y="68"/>
                    <a:pt x="259" y="13"/>
                    <a:pt x="204" y="2"/>
                  </a:cubicBezTo>
                  <a:cubicBezTo>
                    <a:pt x="198" y="1"/>
                    <a:pt x="19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780945" y="5006650"/>
              <a:ext cx="24843" cy="31832"/>
            </a:xfrm>
            <a:custGeom>
              <a:rect b="b" l="l" r="r" t="t"/>
              <a:pathLst>
                <a:path extrusionOk="0" h="592" w="462">
                  <a:moveTo>
                    <a:pt x="123" y="1"/>
                  </a:moveTo>
                  <a:cubicBezTo>
                    <a:pt x="105" y="1"/>
                    <a:pt x="87" y="5"/>
                    <a:pt x="70" y="15"/>
                  </a:cubicBezTo>
                  <a:cubicBezTo>
                    <a:pt x="18" y="45"/>
                    <a:pt x="0" y="108"/>
                    <a:pt x="30" y="159"/>
                  </a:cubicBezTo>
                  <a:cubicBezTo>
                    <a:pt x="140" y="362"/>
                    <a:pt x="210" y="491"/>
                    <a:pt x="226" y="525"/>
                  </a:cubicBezTo>
                  <a:cubicBezTo>
                    <a:pt x="229" y="532"/>
                    <a:pt x="236" y="544"/>
                    <a:pt x="244" y="554"/>
                  </a:cubicBezTo>
                  <a:cubicBezTo>
                    <a:pt x="266" y="577"/>
                    <a:pt x="296" y="592"/>
                    <a:pt x="325" y="592"/>
                  </a:cubicBezTo>
                  <a:cubicBezTo>
                    <a:pt x="351" y="592"/>
                    <a:pt x="373" y="584"/>
                    <a:pt x="395" y="566"/>
                  </a:cubicBezTo>
                  <a:cubicBezTo>
                    <a:pt x="461" y="506"/>
                    <a:pt x="461" y="506"/>
                    <a:pt x="214" y="56"/>
                  </a:cubicBezTo>
                  <a:cubicBezTo>
                    <a:pt x="197" y="21"/>
                    <a:pt x="161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2"/>
          <p:cNvSpPr txBox="1"/>
          <p:nvPr>
            <p:ph type="ctrTitle"/>
          </p:nvPr>
        </p:nvSpPr>
        <p:spPr>
          <a:xfrm>
            <a:off x="1809900" y="1656650"/>
            <a:ext cx="5524200" cy="18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Bahianita"/>
                <a:ea typeface="Bahianita"/>
                <a:cs typeface="Bahianita"/>
                <a:sym typeface="Bahianit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2"/>
          <p:cNvSpPr txBox="1"/>
          <p:nvPr>
            <p:ph idx="1" type="subTitle"/>
          </p:nvPr>
        </p:nvSpPr>
        <p:spPr>
          <a:xfrm>
            <a:off x="1809900" y="3593825"/>
            <a:ext cx="55242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1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391" name="Google Shape;391;p11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11"/>
          <p:cNvGrpSpPr/>
          <p:nvPr/>
        </p:nvGrpSpPr>
        <p:grpSpPr>
          <a:xfrm rot="10800000">
            <a:off x="49179" y="4163144"/>
            <a:ext cx="3345959" cy="880694"/>
            <a:chOff x="736842" y="1480444"/>
            <a:chExt cx="3345959" cy="880694"/>
          </a:xfrm>
        </p:grpSpPr>
        <p:sp>
          <p:nvSpPr>
            <p:cNvPr id="425" name="Google Shape;425;p11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11"/>
          <p:cNvSpPr txBox="1"/>
          <p:nvPr>
            <p:ph hasCustomPrompt="1" type="title"/>
          </p:nvPr>
        </p:nvSpPr>
        <p:spPr>
          <a:xfrm>
            <a:off x="1284000" y="1863275"/>
            <a:ext cx="6576000" cy="15111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32" name="Google Shape;432;p11"/>
          <p:cNvSpPr txBox="1"/>
          <p:nvPr>
            <p:ph idx="1" type="subTitle"/>
          </p:nvPr>
        </p:nvSpPr>
        <p:spPr>
          <a:xfrm>
            <a:off x="1284000" y="3374425"/>
            <a:ext cx="65760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3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grpSp>
          <p:nvGrpSpPr>
            <p:cNvPr id="436" name="Google Shape;436;p13"/>
            <p:cNvGrpSpPr/>
            <p:nvPr/>
          </p:nvGrpSpPr>
          <p:grpSpPr>
            <a:xfrm>
              <a:off x="0" y="-488450"/>
              <a:ext cx="9144027" cy="2963923"/>
              <a:chOff x="0" y="-488450"/>
              <a:chExt cx="9144027" cy="2963923"/>
            </a:xfrm>
          </p:grpSpPr>
          <p:sp>
            <p:nvSpPr>
              <p:cNvPr id="437" name="Google Shape;437;p13"/>
              <p:cNvSpPr/>
              <p:nvPr/>
            </p:nvSpPr>
            <p:spPr>
              <a:xfrm>
                <a:off x="8743223" y="362600"/>
                <a:ext cx="37307" cy="38519"/>
              </a:xfrm>
              <a:custGeom>
                <a:rect b="b" l="l" r="r" t="t"/>
                <a:pathLst>
                  <a:path extrusionOk="0" h="883" w="884">
                    <a:moveTo>
                      <a:pt x="443" y="0"/>
                    </a:moveTo>
                    <a:cubicBezTo>
                      <a:pt x="199" y="0"/>
                      <a:pt x="0" y="199"/>
                      <a:pt x="0" y="443"/>
                    </a:cubicBezTo>
                    <a:cubicBezTo>
                      <a:pt x="0" y="687"/>
                      <a:pt x="199" y="883"/>
                      <a:pt x="443" y="883"/>
                    </a:cubicBezTo>
                    <a:cubicBezTo>
                      <a:pt x="687" y="883"/>
                      <a:pt x="884" y="687"/>
                      <a:pt x="884" y="443"/>
                    </a:cubicBezTo>
                    <a:cubicBezTo>
                      <a:pt x="884" y="199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8245126" y="569229"/>
                <a:ext cx="37307" cy="38562"/>
              </a:xfrm>
              <a:custGeom>
                <a:rect b="b" l="l" r="r" t="t"/>
                <a:pathLst>
                  <a:path extrusionOk="0" h="884" w="884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4"/>
                      <a:pt x="440" y="884"/>
                    </a:cubicBezTo>
                    <a:cubicBezTo>
                      <a:pt x="684" y="884"/>
                      <a:pt x="883" y="688"/>
                      <a:pt x="883" y="444"/>
                    </a:cubicBezTo>
                    <a:cubicBezTo>
                      <a:pt x="883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3"/>
              <p:cNvSpPr/>
              <p:nvPr/>
            </p:nvSpPr>
            <p:spPr>
              <a:xfrm>
                <a:off x="8838941" y="381925"/>
                <a:ext cx="37434" cy="38562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4"/>
                      <a:pt x="199" y="883"/>
                      <a:pt x="443" y="883"/>
                    </a:cubicBezTo>
                    <a:cubicBezTo>
                      <a:pt x="687" y="883"/>
                      <a:pt x="887" y="684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3"/>
              <p:cNvSpPr/>
              <p:nvPr/>
            </p:nvSpPr>
            <p:spPr>
              <a:xfrm>
                <a:off x="9030757" y="580913"/>
                <a:ext cx="37265" cy="38562"/>
              </a:xfrm>
              <a:custGeom>
                <a:rect b="b" l="l" r="r" t="t"/>
                <a:pathLst>
                  <a:path extrusionOk="0" h="884" w="883">
                    <a:moveTo>
                      <a:pt x="440" y="1"/>
                    </a:moveTo>
                    <a:cubicBezTo>
                      <a:pt x="196" y="1"/>
                      <a:pt x="0" y="200"/>
                      <a:pt x="0" y="444"/>
                    </a:cubicBezTo>
                    <a:cubicBezTo>
                      <a:pt x="0" y="688"/>
                      <a:pt x="196" y="884"/>
                      <a:pt x="440" y="884"/>
                    </a:cubicBezTo>
                    <a:cubicBezTo>
                      <a:pt x="684" y="884"/>
                      <a:pt x="883" y="688"/>
                      <a:pt x="883" y="444"/>
                    </a:cubicBezTo>
                    <a:cubicBezTo>
                      <a:pt x="883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3"/>
              <p:cNvSpPr/>
              <p:nvPr/>
            </p:nvSpPr>
            <p:spPr>
              <a:xfrm>
                <a:off x="8801633" y="491900"/>
                <a:ext cx="37349" cy="38562"/>
              </a:xfrm>
              <a:custGeom>
                <a:rect b="b" l="l" r="r" t="t"/>
                <a:pathLst>
                  <a:path extrusionOk="0" h="884" w="885">
                    <a:moveTo>
                      <a:pt x="441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4"/>
                      <a:pt x="441" y="884"/>
                    </a:cubicBezTo>
                    <a:cubicBezTo>
                      <a:pt x="688" y="884"/>
                      <a:pt x="884" y="688"/>
                      <a:pt x="884" y="444"/>
                    </a:cubicBezTo>
                    <a:cubicBezTo>
                      <a:pt x="884" y="200"/>
                      <a:pt x="688" y="1"/>
                      <a:pt x="441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3"/>
              <p:cNvSpPr/>
              <p:nvPr/>
            </p:nvSpPr>
            <p:spPr>
              <a:xfrm>
                <a:off x="8066773" y="500435"/>
                <a:ext cx="37476" cy="38737"/>
              </a:xfrm>
              <a:custGeom>
                <a:rect b="b" l="l" r="r" t="t"/>
                <a:pathLst>
                  <a:path extrusionOk="0" h="888" w="888">
                    <a:moveTo>
                      <a:pt x="444" y="1"/>
                    </a:moveTo>
                    <a:cubicBezTo>
                      <a:pt x="200" y="1"/>
                      <a:pt x="1" y="201"/>
                      <a:pt x="1" y="444"/>
                    </a:cubicBezTo>
                    <a:cubicBezTo>
                      <a:pt x="1" y="688"/>
                      <a:pt x="200" y="887"/>
                      <a:pt x="444" y="887"/>
                    </a:cubicBezTo>
                    <a:cubicBezTo>
                      <a:pt x="688" y="887"/>
                      <a:pt x="887" y="688"/>
                      <a:pt x="887" y="444"/>
                    </a:cubicBezTo>
                    <a:cubicBezTo>
                      <a:pt x="887" y="201"/>
                      <a:pt x="688" y="1"/>
                      <a:pt x="444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3"/>
              <p:cNvSpPr/>
              <p:nvPr/>
            </p:nvSpPr>
            <p:spPr>
              <a:xfrm>
                <a:off x="0" y="-336050"/>
                <a:ext cx="9141996" cy="2811523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3"/>
              <p:cNvSpPr/>
              <p:nvPr/>
            </p:nvSpPr>
            <p:spPr>
              <a:xfrm>
                <a:off x="0" y="-336050"/>
                <a:ext cx="9141996" cy="2495587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3"/>
              <p:cNvSpPr/>
              <p:nvPr/>
            </p:nvSpPr>
            <p:spPr>
              <a:xfrm>
                <a:off x="0" y="-336050"/>
                <a:ext cx="9141996" cy="2495587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3"/>
              <p:cNvSpPr/>
              <p:nvPr/>
            </p:nvSpPr>
            <p:spPr>
              <a:xfrm>
                <a:off x="0" y="-336050"/>
                <a:ext cx="9144027" cy="2712318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3"/>
              <p:cNvSpPr/>
              <p:nvPr/>
            </p:nvSpPr>
            <p:spPr>
              <a:xfrm>
                <a:off x="1422697" y="642464"/>
                <a:ext cx="158701" cy="100514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1666695" y="625698"/>
                <a:ext cx="71179" cy="60276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1564957" y="563869"/>
                <a:ext cx="63248" cy="53242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3"/>
              <p:cNvSpPr/>
              <p:nvPr/>
            </p:nvSpPr>
            <p:spPr>
              <a:xfrm>
                <a:off x="7258547" y="-335595"/>
                <a:ext cx="166921" cy="113845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3"/>
              <p:cNvSpPr/>
              <p:nvPr/>
            </p:nvSpPr>
            <p:spPr>
              <a:xfrm>
                <a:off x="7506414" y="-236963"/>
                <a:ext cx="57252" cy="48171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3"/>
              <p:cNvSpPr/>
              <p:nvPr/>
            </p:nvSpPr>
            <p:spPr>
              <a:xfrm>
                <a:off x="5153564" y="271654"/>
                <a:ext cx="138295" cy="7851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3"/>
              <p:cNvSpPr/>
              <p:nvPr/>
            </p:nvSpPr>
            <p:spPr>
              <a:xfrm>
                <a:off x="5324063" y="202791"/>
                <a:ext cx="61217" cy="51770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3"/>
              <p:cNvSpPr/>
              <p:nvPr/>
            </p:nvSpPr>
            <p:spPr>
              <a:xfrm>
                <a:off x="5153564" y="158137"/>
                <a:ext cx="36653" cy="30997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3"/>
              <p:cNvSpPr/>
              <p:nvPr/>
            </p:nvSpPr>
            <p:spPr>
              <a:xfrm>
                <a:off x="4820302" y="519215"/>
                <a:ext cx="136361" cy="114990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1839419" y="635840"/>
                <a:ext cx="42649" cy="3631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1702188" y="447899"/>
                <a:ext cx="102126" cy="86283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1625980" y="-488450"/>
                <a:ext cx="2108278" cy="509521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3708527" y="-488450"/>
                <a:ext cx="1233826" cy="693782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0" y="-488450"/>
                <a:ext cx="1555774" cy="798876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1" name="Google Shape;461;p13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13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7" name="Google Shape;467;p13"/>
          <p:cNvSpPr txBox="1"/>
          <p:nvPr>
            <p:ph idx="1" type="subTitle"/>
          </p:nvPr>
        </p:nvSpPr>
        <p:spPr>
          <a:xfrm>
            <a:off x="1348325" y="1349850"/>
            <a:ext cx="6447600" cy="19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14"/>
          <p:cNvGrpSpPr/>
          <p:nvPr/>
        </p:nvGrpSpPr>
        <p:grpSpPr>
          <a:xfrm flipH="1">
            <a:off x="533400" y="-564650"/>
            <a:ext cx="9144027" cy="2963923"/>
            <a:chOff x="0" y="-488450"/>
            <a:chExt cx="9144027" cy="2963923"/>
          </a:xfrm>
        </p:grpSpPr>
        <p:grpSp>
          <p:nvGrpSpPr>
            <p:cNvPr id="470" name="Google Shape;470;p14"/>
            <p:cNvGrpSpPr/>
            <p:nvPr/>
          </p:nvGrpSpPr>
          <p:grpSpPr>
            <a:xfrm>
              <a:off x="0" y="-488450"/>
              <a:ext cx="9144027" cy="2963923"/>
              <a:chOff x="0" y="-488450"/>
              <a:chExt cx="9144027" cy="2963923"/>
            </a:xfrm>
          </p:grpSpPr>
          <p:sp>
            <p:nvSpPr>
              <p:cNvPr id="471" name="Google Shape;471;p14"/>
              <p:cNvSpPr/>
              <p:nvPr/>
            </p:nvSpPr>
            <p:spPr>
              <a:xfrm>
                <a:off x="8743223" y="362600"/>
                <a:ext cx="37307" cy="38519"/>
              </a:xfrm>
              <a:custGeom>
                <a:rect b="b" l="l" r="r" t="t"/>
                <a:pathLst>
                  <a:path extrusionOk="0" h="883" w="884">
                    <a:moveTo>
                      <a:pt x="443" y="0"/>
                    </a:moveTo>
                    <a:cubicBezTo>
                      <a:pt x="199" y="0"/>
                      <a:pt x="0" y="199"/>
                      <a:pt x="0" y="443"/>
                    </a:cubicBezTo>
                    <a:cubicBezTo>
                      <a:pt x="0" y="687"/>
                      <a:pt x="199" y="883"/>
                      <a:pt x="443" y="883"/>
                    </a:cubicBezTo>
                    <a:cubicBezTo>
                      <a:pt x="687" y="883"/>
                      <a:pt x="884" y="687"/>
                      <a:pt x="884" y="443"/>
                    </a:cubicBezTo>
                    <a:cubicBezTo>
                      <a:pt x="884" y="199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4"/>
              <p:cNvSpPr/>
              <p:nvPr/>
            </p:nvSpPr>
            <p:spPr>
              <a:xfrm>
                <a:off x="8245126" y="569229"/>
                <a:ext cx="37307" cy="38562"/>
              </a:xfrm>
              <a:custGeom>
                <a:rect b="b" l="l" r="r" t="t"/>
                <a:pathLst>
                  <a:path extrusionOk="0" h="884" w="884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4"/>
                      <a:pt x="440" y="884"/>
                    </a:cubicBezTo>
                    <a:cubicBezTo>
                      <a:pt x="684" y="884"/>
                      <a:pt x="883" y="688"/>
                      <a:pt x="883" y="444"/>
                    </a:cubicBezTo>
                    <a:cubicBezTo>
                      <a:pt x="883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4"/>
              <p:cNvSpPr/>
              <p:nvPr/>
            </p:nvSpPr>
            <p:spPr>
              <a:xfrm>
                <a:off x="8838941" y="381925"/>
                <a:ext cx="37434" cy="38562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4"/>
                      <a:pt x="199" y="883"/>
                      <a:pt x="443" y="883"/>
                    </a:cubicBezTo>
                    <a:cubicBezTo>
                      <a:pt x="687" y="883"/>
                      <a:pt x="887" y="684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4"/>
              <p:cNvSpPr/>
              <p:nvPr/>
            </p:nvSpPr>
            <p:spPr>
              <a:xfrm>
                <a:off x="9030757" y="580913"/>
                <a:ext cx="37265" cy="38562"/>
              </a:xfrm>
              <a:custGeom>
                <a:rect b="b" l="l" r="r" t="t"/>
                <a:pathLst>
                  <a:path extrusionOk="0" h="884" w="883">
                    <a:moveTo>
                      <a:pt x="440" y="1"/>
                    </a:moveTo>
                    <a:cubicBezTo>
                      <a:pt x="196" y="1"/>
                      <a:pt x="0" y="200"/>
                      <a:pt x="0" y="444"/>
                    </a:cubicBezTo>
                    <a:cubicBezTo>
                      <a:pt x="0" y="688"/>
                      <a:pt x="196" y="884"/>
                      <a:pt x="440" y="884"/>
                    </a:cubicBezTo>
                    <a:cubicBezTo>
                      <a:pt x="684" y="884"/>
                      <a:pt x="883" y="688"/>
                      <a:pt x="883" y="444"/>
                    </a:cubicBezTo>
                    <a:cubicBezTo>
                      <a:pt x="883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4"/>
              <p:cNvSpPr/>
              <p:nvPr/>
            </p:nvSpPr>
            <p:spPr>
              <a:xfrm>
                <a:off x="8801633" y="491900"/>
                <a:ext cx="37349" cy="38562"/>
              </a:xfrm>
              <a:custGeom>
                <a:rect b="b" l="l" r="r" t="t"/>
                <a:pathLst>
                  <a:path extrusionOk="0" h="884" w="885">
                    <a:moveTo>
                      <a:pt x="441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4"/>
                      <a:pt x="441" y="884"/>
                    </a:cubicBezTo>
                    <a:cubicBezTo>
                      <a:pt x="688" y="884"/>
                      <a:pt x="884" y="688"/>
                      <a:pt x="884" y="444"/>
                    </a:cubicBezTo>
                    <a:cubicBezTo>
                      <a:pt x="884" y="200"/>
                      <a:pt x="688" y="1"/>
                      <a:pt x="441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4"/>
              <p:cNvSpPr/>
              <p:nvPr/>
            </p:nvSpPr>
            <p:spPr>
              <a:xfrm>
                <a:off x="8066773" y="500435"/>
                <a:ext cx="37476" cy="38737"/>
              </a:xfrm>
              <a:custGeom>
                <a:rect b="b" l="l" r="r" t="t"/>
                <a:pathLst>
                  <a:path extrusionOk="0" h="888" w="888">
                    <a:moveTo>
                      <a:pt x="444" y="1"/>
                    </a:moveTo>
                    <a:cubicBezTo>
                      <a:pt x="200" y="1"/>
                      <a:pt x="1" y="201"/>
                      <a:pt x="1" y="444"/>
                    </a:cubicBezTo>
                    <a:cubicBezTo>
                      <a:pt x="1" y="688"/>
                      <a:pt x="200" y="887"/>
                      <a:pt x="444" y="887"/>
                    </a:cubicBezTo>
                    <a:cubicBezTo>
                      <a:pt x="688" y="887"/>
                      <a:pt x="887" y="688"/>
                      <a:pt x="887" y="444"/>
                    </a:cubicBezTo>
                    <a:cubicBezTo>
                      <a:pt x="887" y="201"/>
                      <a:pt x="688" y="1"/>
                      <a:pt x="444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0" y="-336050"/>
                <a:ext cx="9141996" cy="2811523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4"/>
              <p:cNvSpPr/>
              <p:nvPr/>
            </p:nvSpPr>
            <p:spPr>
              <a:xfrm>
                <a:off x="0" y="-336050"/>
                <a:ext cx="9141996" cy="2495587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0" y="-336050"/>
                <a:ext cx="9141996" cy="2495587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0" y="-336050"/>
                <a:ext cx="9144027" cy="2712318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422697" y="642464"/>
                <a:ext cx="158701" cy="100514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4"/>
              <p:cNvSpPr/>
              <p:nvPr/>
            </p:nvSpPr>
            <p:spPr>
              <a:xfrm>
                <a:off x="1666695" y="625698"/>
                <a:ext cx="71179" cy="60276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4"/>
              <p:cNvSpPr/>
              <p:nvPr/>
            </p:nvSpPr>
            <p:spPr>
              <a:xfrm>
                <a:off x="1564957" y="563869"/>
                <a:ext cx="63248" cy="53242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7258547" y="-335595"/>
                <a:ext cx="166921" cy="113845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4"/>
              <p:cNvSpPr/>
              <p:nvPr/>
            </p:nvSpPr>
            <p:spPr>
              <a:xfrm>
                <a:off x="7506414" y="-236963"/>
                <a:ext cx="57252" cy="48171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5153564" y="271654"/>
                <a:ext cx="138295" cy="7851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4"/>
              <p:cNvSpPr/>
              <p:nvPr/>
            </p:nvSpPr>
            <p:spPr>
              <a:xfrm>
                <a:off x="5324063" y="202791"/>
                <a:ext cx="61217" cy="51770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4"/>
              <p:cNvSpPr/>
              <p:nvPr/>
            </p:nvSpPr>
            <p:spPr>
              <a:xfrm>
                <a:off x="5153564" y="158137"/>
                <a:ext cx="36653" cy="30997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4"/>
              <p:cNvSpPr/>
              <p:nvPr/>
            </p:nvSpPr>
            <p:spPr>
              <a:xfrm>
                <a:off x="4820302" y="519215"/>
                <a:ext cx="136361" cy="114990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4"/>
              <p:cNvSpPr/>
              <p:nvPr/>
            </p:nvSpPr>
            <p:spPr>
              <a:xfrm>
                <a:off x="1839419" y="635840"/>
                <a:ext cx="42649" cy="3631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4"/>
              <p:cNvSpPr/>
              <p:nvPr/>
            </p:nvSpPr>
            <p:spPr>
              <a:xfrm>
                <a:off x="1702188" y="447899"/>
                <a:ext cx="102126" cy="86283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4"/>
              <p:cNvSpPr/>
              <p:nvPr/>
            </p:nvSpPr>
            <p:spPr>
              <a:xfrm>
                <a:off x="1625980" y="-488450"/>
                <a:ext cx="2108278" cy="509521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4"/>
              <p:cNvSpPr/>
              <p:nvPr/>
            </p:nvSpPr>
            <p:spPr>
              <a:xfrm>
                <a:off x="3708527" y="-488450"/>
                <a:ext cx="1233826" cy="693782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4"/>
              <p:cNvSpPr/>
              <p:nvPr/>
            </p:nvSpPr>
            <p:spPr>
              <a:xfrm>
                <a:off x="0" y="-488450"/>
                <a:ext cx="1555774" cy="798876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5" name="Google Shape;495;p14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14"/>
          <p:cNvSpPr txBox="1"/>
          <p:nvPr>
            <p:ph type="title"/>
          </p:nvPr>
        </p:nvSpPr>
        <p:spPr>
          <a:xfrm>
            <a:off x="947500" y="3850025"/>
            <a:ext cx="5003700" cy="531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1" name="Google Shape;501;p14"/>
          <p:cNvSpPr txBox="1"/>
          <p:nvPr>
            <p:ph idx="1" type="subTitle"/>
          </p:nvPr>
        </p:nvSpPr>
        <p:spPr>
          <a:xfrm>
            <a:off x="947500" y="1807175"/>
            <a:ext cx="5003700" cy="19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SECTION_TITLE_AND_DESCRIPTION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15"/>
          <p:cNvGrpSpPr/>
          <p:nvPr/>
        </p:nvGrpSpPr>
        <p:grpSpPr>
          <a:xfrm flipH="1">
            <a:off x="2027229" y="-391352"/>
            <a:ext cx="7116796" cy="2306821"/>
            <a:chOff x="0" y="-488450"/>
            <a:chExt cx="9144027" cy="2963923"/>
          </a:xfrm>
        </p:grpSpPr>
        <p:sp>
          <p:nvSpPr>
            <p:cNvPr id="504" name="Google Shape;504;p15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15"/>
          <p:cNvSpPr/>
          <p:nvPr/>
        </p:nvSpPr>
        <p:spPr>
          <a:xfrm flipH="1">
            <a:off x="5078077" y="4350095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5"/>
          <p:cNvSpPr/>
          <p:nvPr/>
        </p:nvSpPr>
        <p:spPr>
          <a:xfrm flipH="1">
            <a:off x="5240683" y="4436246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5"/>
          <p:cNvSpPr/>
          <p:nvPr/>
        </p:nvSpPr>
        <p:spPr>
          <a:xfrm flipH="1">
            <a:off x="5143676" y="4534755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5"/>
          <p:cNvSpPr/>
          <p:nvPr/>
        </p:nvSpPr>
        <p:spPr>
          <a:xfrm flipH="1">
            <a:off x="5177121" y="4315932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5"/>
          <p:cNvSpPr/>
          <p:nvPr/>
        </p:nvSpPr>
        <p:spPr>
          <a:xfrm flipH="1" rot="8504608">
            <a:off x="482881" y="3042756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5"/>
          <p:cNvSpPr/>
          <p:nvPr/>
        </p:nvSpPr>
        <p:spPr>
          <a:xfrm flipH="1" rot="8504608">
            <a:off x="301751" y="3075821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5"/>
          <p:cNvSpPr/>
          <p:nvPr/>
        </p:nvSpPr>
        <p:spPr>
          <a:xfrm flipH="1" rot="8504608">
            <a:off x="317069" y="2938469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5"/>
          <p:cNvSpPr/>
          <p:nvPr/>
        </p:nvSpPr>
        <p:spPr>
          <a:xfrm flipH="1" rot="8504608">
            <a:off x="426124" y="3130955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5"/>
          <p:cNvSpPr txBox="1"/>
          <p:nvPr>
            <p:ph type="title"/>
          </p:nvPr>
        </p:nvSpPr>
        <p:spPr>
          <a:xfrm>
            <a:off x="720000" y="2763675"/>
            <a:ext cx="5656200" cy="1839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43" name="Google Shape;543;p15"/>
          <p:cNvGrpSpPr/>
          <p:nvPr/>
        </p:nvGrpSpPr>
        <p:grpSpPr>
          <a:xfrm rot="-3221221">
            <a:off x="6125473" y="3213014"/>
            <a:ext cx="3345983" cy="880700"/>
            <a:chOff x="736842" y="1480444"/>
            <a:chExt cx="3345959" cy="880694"/>
          </a:xfrm>
        </p:grpSpPr>
        <p:sp>
          <p:nvSpPr>
            <p:cNvPr id="544" name="Google Shape;544;p15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5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6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552" name="Google Shape;552;p1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16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559" name="Google Shape;559;p16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16"/>
          <p:cNvSpPr txBox="1"/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2" name="Google Shape;592;p16"/>
          <p:cNvSpPr txBox="1"/>
          <p:nvPr>
            <p:ph idx="1" type="subTitle"/>
          </p:nvPr>
        </p:nvSpPr>
        <p:spPr>
          <a:xfrm>
            <a:off x="720000" y="3009860"/>
            <a:ext cx="23364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3" name="Google Shape;593;p16"/>
          <p:cNvSpPr txBox="1"/>
          <p:nvPr>
            <p:ph idx="2" type="title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4" name="Google Shape;594;p16"/>
          <p:cNvSpPr txBox="1"/>
          <p:nvPr>
            <p:ph idx="3" type="subTitle"/>
          </p:nvPr>
        </p:nvSpPr>
        <p:spPr>
          <a:xfrm>
            <a:off x="3403800" y="3009860"/>
            <a:ext cx="23364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5" name="Google Shape;595;p16"/>
          <p:cNvSpPr txBox="1"/>
          <p:nvPr>
            <p:ph idx="4" type="title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6" name="Google Shape;596;p16"/>
          <p:cNvSpPr txBox="1"/>
          <p:nvPr>
            <p:ph idx="5" type="subTitle"/>
          </p:nvPr>
        </p:nvSpPr>
        <p:spPr>
          <a:xfrm>
            <a:off x="6087600" y="3009860"/>
            <a:ext cx="23364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7" name="Google Shape;597;p16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17"/>
          <p:cNvGrpSpPr/>
          <p:nvPr/>
        </p:nvGrpSpPr>
        <p:grpSpPr>
          <a:xfrm>
            <a:off x="190048" y="362600"/>
            <a:ext cx="8877974" cy="2415232"/>
            <a:chOff x="190048" y="362600"/>
            <a:chExt cx="8877974" cy="2415232"/>
          </a:xfrm>
        </p:grpSpPr>
        <p:sp>
          <p:nvSpPr>
            <p:cNvPr id="600" name="Google Shape;600;p17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399105" y="2497617"/>
              <a:ext cx="42969" cy="43115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190048" y="26083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314826" y="27348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71662" y="2453724"/>
              <a:ext cx="43163" cy="43115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17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611" name="Google Shape;611;p17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7"/>
          <p:cNvSpPr txBox="1"/>
          <p:nvPr>
            <p:ph type="title"/>
          </p:nvPr>
        </p:nvSpPr>
        <p:spPr>
          <a:xfrm>
            <a:off x="5814400" y="1397713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4" name="Google Shape;644;p17"/>
          <p:cNvSpPr txBox="1"/>
          <p:nvPr>
            <p:ph hasCustomPrompt="1" idx="2" type="title"/>
          </p:nvPr>
        </p:nvSpPr>
        <p:spPr>
          <a:xfrm>
            <a:off x="5159725" y="1409363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5" name="Google Shape;645;p17"/>
          <p:cNvSpPr txBox="1"/>
          <p:nvPr>
            <p:ph idx="1" type="subTitle"/>
          </p:nvPr>
        </p:nvSpPr>
        <p:spPr>
          <a:xfrm>
            <a:off x="5814401" y="1889773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6" name="Google Shape;646;p17"/>
          <p:cNvSpPr txBox="1"/>
          <p:nvPr>
            <p:ph idx="3" type="title"/>
          </p:nvPr>
        </p:nvSpPr>
        <p:spPr>
          <a:xfrm>
            <a:off x="5814407" y="3317413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7" name="Google Shape;647;p17"/>
          <p:cNvSpPr txBox="1"/>
          <p:nvPr>
            <p:ph hasCustomPrompt="1" idx="4" type="title"/>
          </p:nvPr>
        </p:nvSpPr>
        <p:spPr>
          <a:xfrm>
            <a:off x="5159725" y="3317638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8" name="Google Shape;648;p17"/>
          <p:cNvSpPr txBox="1"/>
          <p:nvPr>
            <p:ph idx="5" type="subTitle"/>
          </p:nvPr>
        </p:nvSpPr>
        <p:spPr>
          <a:xfrm>
            <a:off x="5814401" y="3798048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9" name="Google Shape;649;p17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0" name="Google Shape;650;p17"/>
          <p:cNvSpPr txBox="1"/>
          <p:nvPr>
            <p:ph idx="7" type="title"/>
          </p:nvPr>
        </p:nvSpPr>
        <p:spPr>
          <a:xfrm>
            <a:off x="1374675" y="1397713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1" name="Google Shape;651;p17"/>
          <p:cNvSpPr txBox="1"/>
          <p:nvPr>
            <p:ph hasCustomPrompt="1" idx="8" type="title"/>
          </p:nvPr>
        </p:nvSpPr>
        <p:spPr>
          <a:xfrm>
            <a:off x="720000" y="1409363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2" name="Google Shape;652;p17"/>
          <p:cNvSpPr txBox="1"/>
          <p:nvPr>
            <p:ph idx="9" type="subTitle"/>
          </p:nvPr>
        </p:nvSpPr>
        <p:spPr>
          <a:xfrm>
            <a:off x="1374676" y="1889773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3" name="Google Shape;653;p17"/>
          <p:cNvSpPr txBox="1"/>
          <p:nvPr>
            <p:ph idx="13" type="title"/>
          </p:nvPr>
        </p:nvSpPr>
        <p:spPr>
          <a:xfrm>
            <a:off x="1374682" y="3317413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4" name="Google Shape;654;p17"/>
          <p:cNvSpPr txBox="1"/>
          <p:nvPr>
            <p:ph hasCustomPrompt="1" idx="14" type="title"/>
          </p:nvPr>
        </p:nvSpPr>
        <p:spPr>
          <a:xfrm>
            <a:off x="720000" y="3317638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5" name="Google Shape;655;p17"/>
          <p:cNvSpPr txBox="1"/>
          <p:nvPr>
            <p:ph idx="15" type="subTitle"/>
          </p:nvPr>
        </p:nvSpPr>
        <p:spPr>
          <a:xfrm>
            <a:off x="1374676" y="3798048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2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18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658" name="Google Shape;658;p18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18"/>
          <p:cNvGrpSpPr/>
          <p:nvPr/>
        </p:nvGrpSpPr>
        <p:grpSpPr>
          <a:xfrm>
            <a:off x="190048" y="362600"/>
            <a:ext cx="8877974" cy="2415232"/>
            <a:chOff x="190048" y="362600"/>
            <a:chExt cx="8877974" cy="2415232"/>
          </a:xfrm>
        </p:grpSpPr>
        <p:sp>
          <p:nvSpPr>
            <p:cNvPr id="692" name="Google Shape;692;p18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399105" y="2497617"/>
              <a:ext cx="42969" cy="43115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190048" y="26083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314826" y="27348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271662" y="2453724"/>
              <a:ext cx="43163" cy="43115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18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3" name="Google Shape;703;p18">
            <a:hlinkClick/>
          </p:cNvPr>
          <p:cNvSpPr txBox="1"/>
          <p:nvPr>
            <p:ph idx="2" type="title"/>
          </p:nvPr>
        </p:nvSpPr>
        <p:spPr>
          <a:xfrm>
            <a:off x="1374675" y="1164463"/>
            <a:ext cx="2603100" cy="52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4" name="Google Shape;704;p18">
            <a:hlinkClick/>
          </p:cNvPr>
          <p:cNvSpPr txBox="1"/>
          <p:nvPr>
            <p:ph hasCustomPrompt="1" idx="3" type="title"/>
          </p:nvPr>
        </p:nvSpPr>
        <p:spPr>
          <a:xfrm>
            <a:off x="720000" y="1176113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5" name="Google Shape;705;p18"/>
          <p:cNvSpPr txBox="1"/>
          <p:nvPr>
            <p:ph idx="1" type="subTitle"/>
          </p:nvPr>
        </p:nvSpPr>
        <p:spPr>
          <a:xfrm>
            <a:off x="1374676" y="1693157"/>
            <a:ext cx="26031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6" name="Google Shape;706;p18">
            <a:hlinkClick/>
          </p:cNvPr>
          <p:cNvSpPr txBox="1"/>
          <p:nvPr>
            <p:ph idx="4" type="title"/>
          </p:nvPr>
        </p:nvSpPr>
        <p:spPr>
          <a:xfrm>
            <a:off x="1374682" y="2335180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7" name="Google Shape;707;p18">
            <a:hlinkClick/>
          </p:cNvPr>
          <p:cNvSpPr txBox="1"/>
          <p:nvPr>
            <p:ph hasCustomPrompt="1" idx="5" type="title"/>
          </p:nvPr>
        </p:nvSpPr>
        <p:spPr>
          <a:xfrm>
            <a:off x="720000" y="2335405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8" name="Google Shape;708;p18"/>
          <p:cNvSpPr txBox="1"/>
          <p:nvPr>
            <p:ph idx="6" type="subTitle"/>
          </p:nvPr>
        </p:nvSpPr>
        <p:spPr>
          <a:xfrm>
            <a:off x="1374676" y="2863390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9" name="Google Shape;709;p18">
            <a:hlinkClick/>
          </p:cNvPr>
          <p:cNvSpPr txBox="1"/>
          <p:nvPr>
            <p:ph idx="7" type="title"/>
          </p:nvPr>
        </p:nvSpPr>
        <p:spPr>
          <a:xfrm>
            <a:off x="1374682" y="3503580"/>
            <a:ext cx="2603100" cy="52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0" name="Google Shape;710;p18">
            <a:hlinkClick/>
          </p:cNvPr>
          <p:cNvSpPr txBox="1"/>
          <p:nvPr>
            <p:ph hasCustomPrompt="1" idx="8" type="title"/>
          </p:nvPr>
        </p:nvSpPr>
        <p:spPr>
          <a:xfrm>
            <a:off x="720000" y="3503805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18"/>
          <p:cNvSpPr txBox="1"/>
          <p:nvPr>
            <p:ph idx="9" type="subTitle"/>
          </p:nvPr>
        </p:nvSpPr>
        <p:spPr>
          <a:xfrm>
            <a:off x="1374676" y="4041501"/>
            <a:ext cx="26031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2" name="Google Shape;712;p18">
            <a:hlinkClick/>
          </p:cNvPr>
          <p:cNvSpPr txBox="1"/>
          <p:nvPr>
            <p:ph idx="13" type="title"/>
          </p:nvPr>
        </p:nvSpPr>
        <p:spPr>
          <a:xfrm>
            <a:off x="5567250" y="1164463"/>
            <a:ext cx="2603100" cy="528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3" name="Google Shape;713;p18">
            <a:hlinkClick/>
          </p:cNvPr>
          <p:cNvSpPr txBox="1"/>
          <p:nvPr>
            <p:ph hasCustomPrompt="1" idx="14" type="title"/>
          </p:nvPr>
        </p:nvSpPr>
        <p:spPr>
          <a:xfrm>
            <a:off x="4912575" y="1176113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4" name="Google Shape;714;p18"/>
          <p:cNvSpPr txBox="1"/>
          <p:nvPr>
            <p:ph idx="15" type="subTitle"/>
          </p:nvPr>
        </p:nvSpPr>
        <p:spPr>
          <a:xfrm>
            <a:off x="5567251" y="1693157"/>
            <a:ext cx="26031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5" name="Google Shape;715;p18">
            <a:hlinkClick/>
          </p:cNvPr>
          <p:cNvSpPr txBox="1"/>
          <p:nvPr>
            <p:ph idx="16" type="title"/>
          </p:nvPr>
        </p:nvSpPr>
        <p:spPr>
          <a:xfrm>
            <a:off x="5567257" y="2335180"/>
            <a:ext cx="2603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6" name="Google Shape;716;p18">
            <a:hlinkClick/>
          </p:cNvPr>
          <p:cNvSpPr txBox="1"/>
          <p:nvPr>
            <p:ph hasCustomPrompt="1" idx="17" type="title"/>
          </p:nvPr>
        </p:nvSpPr>
        <p:spPr>
          <a:xfrm>
            <a:off x="4912575" y="2353620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7" name="Google Shape;717;p18"/>
          <p:cNvSpPr txBox="1"/>
          <p:nvPr>
            <p:ph idx="18" type="subTitle"/>
          </p:nvPr>
        </p:nvSpPr>
        <p:spPr>
          <a:xfrm>
            <a:off x="5567251" y="2863390"/>
            <a:ext cx="2603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BLANK_1_1_1_1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19"/>
          <p:cNvGrpSpPr/>
          <p:nvPr/>
        </p:nvGrpSpPr>
        <p:grpSpPr>
          <a:xfrm>
            <a:off x="5798042" y="-128005"/>
            <a:ext cx="3345959" cy="4731493"/>
            <a:chOff x="5798042" y="-128005"/>
            <a:chExt cx="3345959" cy="4731493"/>
          </a:xfrm>
        </p:grpSpPr>
        <p:grpSp>
          <p:nvGrpSpPr>
            <p:cNvPr id="720" name="Google Shape;720;p19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721" name="Google Shape;721;p19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9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9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9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9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9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9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9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9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9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9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9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9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9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9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9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9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9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9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9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9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9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3" name="Google Shape;753;p19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754" name="Google Shape;754;p19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9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9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9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9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>
            <a:hlinkClick/>
          </p:cNvPr>
          <p:cNvSpPr txBox="1"/>
          <p:nvPr>
            <p:ph idx="2" type="title"/>
          </p:nvPr>
        </p:nvSpPr>
        <p:spPr>
          <a:xfrm>
            <a:off x="720000" y="1724282"/>
            <a:ext cx="2369100" cy="52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2" name="Google Shape;762;p19">
            <a:hlinkClick/>
          </p:cNvPr>
          <p:cNvSpPr txBox="1"/>
          <p:nvPr>
            <p:ph hasCustomPrompt="1" idx="3" type="title"/>
          </p:nvPr>
        </p:nvSpPr>
        <p:spPr>
          <a:xfrm>
            <a:off x="720000" y="1058270"/>
            <a:ext cx="5379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3" name="Google Shape;763;p19"/>
          <p:cNvSpPr txBox="1"/>
          <p:nvPr>
            <p:ph idx="1" type="subTitle"/>
          </p:nvPr>
        </p:nvSpPr>
        <p:spPr>
          <a:xfrm>
            <a:off x="720001" y="2193114"/>
            <a:ext cx="23691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4" name="Google Shape;764;p19">
            <a:hlinkClick/>
          </p:cNvPr>
          <p:cNvSpPr txBox="1"/>
          <p:nvPr>
            <p:ph idx="4" type="title"/>
          </p:nvPr>
        </p:nvSpPr>
        <p:spPr>
          <a:xfrm>
            <a:off x="720007" y="3545425"/>
            <a:ext cx="2369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5" name="Google Shape;765;p19"/>
          <p:cNvSpPr txBox="1"/>
          <p:nvPr>
            <p:ph hasCustomPrompt="1" idx="5" type="title"/>
          </p:nvPr>
        </p:nvSpPr>
        <p:spPr>
          <a:xfrm>
            <a:off x="720000" y="2881231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6" name="Google Shape;766;p19"/>
          <p:cNvSpPr txBox="1"/>
          <p:nvPr>
            <p:ph idx="6" type="subTitle"/>
          </p:nvPr>
        </p:nvSpPr>
        <p:spPr>
          <a:xfrm>
            <a:off x="720001" y="4018079"/>
            <a:ext cx="2369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7" name="Google Shape;767;p19">
            <a:hlinkClick/>
          </p:cNvPr>
          <p:cNvSpPr txBox="1"/>
          <p:nvPr>
            <p:ph idx="7" type="title"/>
          </p:nvPr>
        </p:nvSpPr>
        <p:spPr>
          <a:xfrm>
            <a:off x="3387450" y="1724282"/>
            <a:ext cx="2369100" cy="52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8" name="Google Shape;768;p19">
            <a:hlinkClick/>
          </p:cNvPr>
          <p:cNvSpPr txBox="1"/>
          <p:nvPr>
            <p:ph hasCustomPrompt="1" idx="8" type="title"/>
          </p:nvPr>
        </p:nvSpPr>
        <p:spPr>
          <a:xfrm>
            <a:off x="3387450" y="1058270"/>
            <a:ext cx="5379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9" name="Google Shape;769;p19"/>
          <p:cNvSpPr txBox="1"/>
          <p:nvPr>
            <p:ph idx="9" type="subTitle"/>
          </p:nvPr>
        </p:nvSpPr>
        <p:spPr>
          <a:xfrm>
            <a:off x="3387451" y="2193114"/>
            <a:ext cx="23691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0" name="Google Shape;770;p19">
            <a:hlinkClick/>
          </p:cNvPr>
          <p:cNvSpPr txBox="1"/>
          <p:nvPr>
            <p:ph idx="13" type="title"/>
          </p:nvPr>
        </p:nvSpPr>
        <p:spPr>
          <a:xfrm>
            <a:off x="3387457" y="3545425"/>
            <a:ext cx="2369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1" name="Google Shape;771;p19">
            <a:hlinkClick/>
          </p:cNvPr>
          <p:cNvSpPr txBox="1"/>
          <p:nvPr>
            <p:ph hasCustomPrompt="1" idx="14" type="title"/>
          </p:nvPr>
        </p:nvSpPr>
        <p:spPr>
          <a:xfrm>
            <a:off x="3387450" y="2881231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2" name="Google Shape;772;p19"/>
          <p:cNvSpPr txBox="1"/>
          <p:nvPr>
            <p:ph idx="15" type="subTitle"/>
          </p:nvPr>
        </p:nvSpPr>
        <p:spPr>
          <a:xfrm>
            <a:off x="3387451" y="4018079"/>
            <a:ext cx="2369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3" name="Google Shape;773;p19">
            <a:hlinkClick/>
          </p:cNvPr>
          <p:cNvSpPr txBox="1"/>
          <p:nvPr>
            <p:ph idx="16" type="title"/>
          </p:nvPr>
        </p:nvSpPr>
        <p:spPr>
          <a:xfrm>
            <a:off x="6054900" y="1724282"/>
            <a:ext cx="2369100" cy="529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4" name="Google Shape;774;p19">
            <a:hlinkClick/>
          </p:cNvPr>
          <p:cNvSpPr txBox="1"/>
          <p:nvPr>
            <p:ph hasCustomPrompt="1" idx="17" type="title"/>
          </p:nvPr>
        </p:nvSpPr>
        <p:spPr>
          <a:xfrm>
            <a:off x="6054900" y="1058270"/>
            <a:ext cx="537900" cy="529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5" name="Google Shape;775;p19"/>
          <p:cNvSpPr txBox="1"/>
          <p:nvPr>
            <p:ph idx="18" type="subTitle"/>
          </p:nvPr>
        </p:nvSpPr>
        <p:spPr>
          <a:xfrm>
            <a:off x="6054901" y="2193114"/>
            <a:ext cx="2369100" cy="5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6" name="Google Shape;776;p19">
            <a:hlinkClick/>
          </p:cNvPr>
          <p:cNvSpPr txBox="1"/>
          <p:nvPr>
            <p:ph idx="19" type="title"/>
          </p:nvPr>
        </p:nvSpPr>
        <p:spPr>
          <a:xfrm>
            <a:off x="6054907" y="3545425"/>
            <a:ext cx="23691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7" name="Google Shape;777;p19">
            <a:hlinkClick/>
          </p:cNvPr>
          <p:cNvSpPr txBox="1"/>
          <p:nvPr>
            <p:ph hasCustomPrompt="1" idx="20" type="title"/>
          </p:nvPr>
        </p:nvSpPr>
        <p:spPr>
          <a:xfrm>
            <a:off x="6054900" y="2881231"/>
            <a:ext cx="537900" cy="527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8" name="Google Shape;778;p19"/>
          <p:cNvSpPr txBox="1"/>
          <p:nvPr>
            <p:ph idx="21" type="subTitle"/>
          </p:nvPr>
        </p:nvSpPr>
        <p:spPr>
          <a:xfrm>
            <a:off x="6054901" y="4018079"/>
            <a:ext cx="23691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0"/>
          <p:cNvSpPr/>
          <p:nvPr/>
        </p:nvSpPr>
        <p:spPr>
          <a:xfrm flipH="1" rot="-1610678">
            <a:off x="6548386" y="1674224"/>
            <a:ext cx="49587" cy="49418"/>
          </a:xfrm>
          <a:custGeom>
            <a:rect b="b" l="l" r="r" t="t"/>
            <a:pathLst>
              <a:path extrusionOk="0" h="884" w="887">
                <a:moveTo>
                  <a:pt x="444" y="0"/>
                </a:moveTo>
                <a:cubicBezTo>
                  <a:pt x="200" y="0"/>
                  <a:pt x="0" y="196"/>
                  <a:pt x="0" y="440"/>
                </a:cubicBezTo>
                <a:cubicBezTo>
                  <a:pt x="0" y="685"/>
                  <a:pt x="200" y="883"/>
                  <a:pt x="444" y="883"/>
                </a:cubicBezTo>
                <a:cubicBezTo>
                  <a:pt x="688" y="883"/>
                  <a:pt x="887" y="685"/>
                  <a:pt x="887" y="440"/>
                </a:cubicBezTo>
                <a:cubicBezTo>
                  <a:pt x="887" y="196"/>
                  <a:pt x="688" y="0"/>
                  <a:pt x="444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0"/>
          <p:cNvSpPr/>
          <p:nvPr/>
        </p:nvSpPr>
        <p:spPr>
          <a:xfrm flipH="1" rot="-1610678">
            <a:off x="5069713" y="1812549"/>
            <a:ext cx="49587" cy="49418"/>
          </a:xfrm>
          <a:custGeom>
            <a:rect b="b" l="l" r="r" t="t"/>
            <a:pathLst>
              <a:path extrusionOk="0" h="884" w="887">
                <a:moveTo>
                  <a:pt x="444" y="0"/>
                </a:moveTo>
                <a:cubicBezTo>
                  <a:pt x="200" y="0"/>
                  <a:pt x="1" y="197"/>
                  <a:pt x="1" y="440"/>
                </a:cubicBezTo>
                <a:cubicBezTo>
                  <a:pt x="1" y="684"/>
                  <a:pt x="200" y="883"/>
                  <a:pt x="444" y="883"/>
                </a:cubicBezTo>
                <a:cubicBezTo>
                  <a:pt x="688" y="883"/>
                  <a:pt x="887" y="684"/>
                  <a:pt x="887" y="440"/>
                </a:cubicBezTo>
                <a:cubicBezTo>
                  <a:pt x="887" y="197"/>
                  <a:pt x="688" y="0"/>
                  <a:pt x="444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0"/>
          <p:cNvSpPr/>
          <p:nvPr/>
        </p:nvSpPr>
        <p:spPr>
          <a:xfrm flipH="1" rot="-1610678">
            <a:off x="6719374" y="1488927"/>
            <a:ext cx="49364" cy="49418"/>
          </a:xfrm>
          <a:custGeom>
            <a:rect b="b" l="l" r="r" t="t"/>
            <a:pathLst>
              <a:path extrusionOk="0" h="884" w="883">
                <a:moveTo>
                  <a:pt x="443" y="1"/>
                </a:moveTo>
                <a:cubicBezTo>
                  <a:pt x="199" y="1"/>
                  <a:pt x="0" y="196"/>
                  <a:pt x="0" y="443"/>
                </a:cubicBezTo>
                <a:cubicBezTo>
                  <a:pt x="0" y="687"/>
                  <a:pt x="199" y="884"/>
                  <a:pt x="443" y="884"/>
                </a:cubicBezTo>
                <a:cubicBezTo>
                  <a:pt x="687" y="884"/>
                  <a:pt x="883" y="687"/>
                  <a:pt x="883" y="443"/>
                </a:cubicBezTo>
                <a:cubicBezTo>
                  <a:pt x="883" y="196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" name="Google Shape;783;p20"/>
          <p:cNvGrpSpPr/>
          <p:nvPr/>
        </p:nvGrpSpPr>
        <p:grpSpPr>
          <a:xfrm flipH="1">
            <a:off x="63882" y="4425930"/>
            <a:ext cx="906819" cy="626638"/>
            <a:chOff x="8173326" y="4425930"/>
            <a:chExt cx="906819" cy="626638"/>
          </a:xfrm>
        </p:grpSpPr>
        <p:sp>
          <p:nvSpPr>
            <p:cNvPr id="784" name="Google Shape;784;p20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20"/>
          <p:cNvGrpSpPr/>
          <p:nvPr/>
        </p:nvGrpSpPr>
        <p:grpSpPr>
          <a:xfrm flipH="1"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801" name="Google Shape;801;p20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" name="Google Shape;834;p20"/>
          <p:cNvSpPr txBox="1"/>
          <p:nvPr>
            <p:ph type="title"/>
          </p:nvPr>
        </p:nvSpPr>
        <p:spPr>
          <a:xfrm flipH="1">
            <a:off x="720027" y="2642050"/>
            <a:ext cx="4796100" cy="894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5" name="Google Shape;835;p20"/>
          <p:cNvSpPr txBox="1"/>
          <p:nvPr>
            <p:ph hasCustomPrompt="1" idx="2" type="title"/>
          </p:nvPr>
        </p:nvSpPr>
        <p:spPr>
          <a:xfrm flipH="1">
            <a:off x="720152" y="1494175"/>
            <a:ext cx="9984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36" name="Google Shape;836;p20"/>
          <p:cNvSpPr txBox="1"/>
          <p:nvPr>
            <p:ph idx="1" type="subTitle"/>
          </p:nvPr>
        </p:nvSpPr>
        <p:spPr>
          <a:xfrm flipH="1">
            <a:off x="720077" y="3575600"/>
            <a:ext cx="479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 rot="1610678">
            <a:off x="2546053" y="1674224"/>
            <a:ext cx="49587" cy="49418"/>
          </a:xfrm>
          <a:custGeom>
            <a:rect b="b" l="l" r="r" t="t"/>
            <a:pathLst>
              <a:path extrusionOk="0" h="884" w="887">
                <a:moveTo>
                  <a:pt x="444" y="0"/>
                </a:moveTo>
                <a:cubicBezTo>
                  <a:pt x="200" y="0"/>
                  <a:pt x="0" y="196"/>
                  <a:pt x="0" y="440"/>
                </a:cubicBezTo>
                <a:cubicBezTo>
                  <a:pt x="0" y="685"/>
                  <a:pt x="200" y="883"/>
                  <a:pt x="444" y="883"/>
                </a:cubicBezTo>
                <a:cubicBezTo>
                  <a:pt x="688" y="883"/>
                  <a:pt x="887" y="685"/>
                  <a:pt x="887" y="440"/>
                </a:cubicBezTo>
                <a:cubicBezTo>
                  <a:pt x="887" y="196"/>
                  <a:pt x="688" y="0"/>
                  <a:pt x="444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rot="1610678">
            <a:off x="4024727" y="1812549"/>
            <a:ext cx="49587" cy="49418"/>
          </a:xfrm>
          <a:custGeom>
            <a:rect b="b" l="l" r="r" t="t"/>
            <a:pathLst>
              <a:path extrusionOk="0" h="884" w="887">
                <a:moveTo>
                  <a:pt x="444" y="0"/>
                </a:moveTo>
                <a:cubicBezTo>
                  <a:pt x="200" y="0"/>
                  <a:pt x="1" y="197"/>
                  <a:pt x="1" y="440"/>
                </a:cubicBezTo>
                <a:cubicBezTo>
                  <a:pt x="1" y="684"/>
                  <a:pt x="200" y="883"/>
                  <a:pt x="444" y="883"/>
                </a:cubicBezTo>
                <a:cubicBezTo>
                  <a:pt x="688" y="883"/>
                  <a:pt x="887" y="684"/>
                  <a:pt x="887" y="440"/>
                </a:cubicBezTo>
                <a:cubicBezTo>
                  <a:pt x="887" y="197"/>
                  <a:pt x="688" y="0"/>
                  <a:pt x="444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rot="1610678">
            <a:off x="2375289" y="1488927"/>
            <a:ext cx="49364" cy="49418"/>
          </a:xfrm>
          <a:custGeom>
            <a:rect b="b" l="l" r="r" t="t"/>
            <a:pathLst>
              <a:path extrusionOk="0" h="884" w="883">
                <a:moveTo>
                  <a:pt x="443" y="1"/>
                </a:moveTo>
                <a:cubicBezTo>
                  <a:pt x="199" y="1"/>
                  <a:pt x="0" y="196"/>
                  <a:pt x="0" y="443"/>
                </a:cubicBezTo>
                <a:cubicBezTo>
                  <a:pt x="0" y="687"/>
                  <a:pt x="199" y="884"/>
                  <a:pt x="443" y="884"/>
                </a:cubicBezTo>
                <a:cubicBezTo>
                  <a:pt x="687" y="884"/>
                  <a:pt x="883" y="687"/>
                  <a:pt x="883" y="443"/>
                </a:cubicBezTo>
                <a:cubicBezTo>
                  <a:pt x="883" y="196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3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70" name="Google Shape;70;p3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3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87" name="Google Shape;87;p3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3"/>
          <p:cNvSpPr txBox="1"/>
          <p:nvPr>
            <p:ph type="title"/>
          </p:nvPr>
        </p:nvSpPr>
        <p:spPr>
          <a:xfrm>
            <a:off x="3627900" y="2642050"/>
            <a:ext cx="4796100" cy="894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3"/>
          <p:cNvSpPr txBox="1"/>
          <p:nvPr>
            <p:ph hasCustomPrompt="1" idx="2" type="title"/>
          </p:nvPr>
        </p:nvSpPr>
        <p:spPr>
          <a:xfrm>
            <a:off x="7425475" y="1494175"/>
            <a:ext cx="9984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3"/>
          <p:cNvSpPr txBox="1"/>
          <p:nvPr>
            <p:ph idx="1" type="subTitle"/>
          </p:nvPr>
        </p:nvSpPr>
        <p:spPr>
          <a:xfrm>
            <a:off x="3627850" y="3575600"/>
            <a:ext cx="479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1"/>
          <p:cNvSpPr txBox="1"/>
          <p:nvPr>
            <p:ph type="title"/>
          </p:nvPr>
        </p:nvSpPr>
        <p:spPr>
          <a:xfrm>
            <a:off x="2173950" y="2642050"/>
            <a:ext cx="4796100" cy="894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9" name="Google Shape;839;p21"/>
          <p:cNvSpPr txBox="1"/>
          <p:nvPr>
            <p:ph hasCustomPrompt="1" idx="2" type="title"/>
          </p:nvPr>
        </p:nvSpPr>
        <p:spPr>
          <a:xfrm>
            <a:off x="4072800" y="1494175"/>
            <a:ext cx="9984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0" name="Google Shape;840;p21"/>
          <p:cNvSpPr txBox="1"/>
          <p:nvPr>
            <p:ph idx="1" type="subTitle"/>
          </p:nvPr>
        </p:nvSpPr>
        <p:spPr>
          <a:xfrm>
            <a:off x="2173950" y="3575600"/>
            <a:ext cx="479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841" name="Google Shape;841;p21"/>
          <p:cNvGrpSpPr/>
          <p:nvPr/>
        </p:nvGrpSpPr>
        <p:grpSpPr>
          <a:xfrm flipH="1">
            <a:off x="2794999" y="-286079"/>
            <a:ext cx="6374301" cy="2066151"/>
            <a:chOff x="0" y="-488450"/>
            <a:chExt cx="9144027" cy="2963923"/>
          </a:xfrm>
        </p:grpSpPr>
        <p:sp>
          <p:nvSpPr>
            <p:cNvPr id="842" name="Google Shape;842;p21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21"/>
          <p:cNvGrpSpPr/>
          <p:nvPr/>
        </p:nvGrpSpPr>
        <p:grpSpPr>
          <a:xfrm>
            <a:off x="0" y="-128002"/>
            <a:ext cx="2624501" cy="1020808"/>
            <a:chOff x="0" y="-42425"/>
            <a:chExt cx="3322995" cy="1292489"/>
          </a:xfrm>
        </p:grpSpPr>
        <p:sp>
          <p:nvSpPr>
            <p:cNvPr id="876" name="Google Shape;876;p21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2"/>
          <p:cNvSpPr txBox="1"/>
          <p:nvPr>
            <p:ph type="title"/>
          </p:nvPr>
        </p:nvSpPr>
        <p:spPr>
          <a:xfrm>
            <a:off x="2805450" y="1875775"/>
            <a:ext cx="4796100" cy="894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0" name="Google Shape;910;p22"/>
          <p:cNvSpPr txBox="1"/>
          <p:nvPr>
            <p:ph hasCustomPrompt="1" idx="2" type="title"/>
          </p:nvPr>
        </p:nvSpPr>
        <p:spPr>
          <a:xfrm>
            <a:off x="1542450" y="1875775"/>
            <a:ext cx="998400" cy="89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1" name="Google Shape;911;p22"/>
          <p:cNvSpPr txBox="1"/>
          <p:nvPr>
            <p:ph idx="1" type="subTitle"/>
          </p:nvPr>
        </p:nvSpPr>
        <p:spPr>
          <a:xfrm>
            <a:off x="2805450" y="2809325"/>
            <a:ext cx="4796100" cy="4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912" name="Google Shape;912;p22"/>
          <p:cNvGrpSpPr/>
          <p:nvPr/>
        </p:nvGrpSpPr>
        <p:grpSpPr>
          <a:xfrm flipH="1">
            <a:off x="2794999" y="-286079"/>
            <a:ext cx="6374301" cy="2066151"/>
            <a:chOff x="0" y="-488450"/>
            <a:chExt cx="9144027" cy="2963923"/>
          </a:xfrm>
        </p:grpSpPr>
        <p:sp>
          <p:nvSpPr>
            <p:cNvPr id="913" name="Google Shape;913;p22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2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2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2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2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2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2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2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2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6" name="Google Shape;946;p22"/>
          <p:cNvGrpSpPr/>
          <p:nvPr/>
        </p:nvGrpSpPr>
        <p:grpSpPr>
          <a:xfrm>
            <a:off x="0" y="-128002"/>
            <a:ext cx="2624501" cy="1020808"/>
            <a:chOff x="0" y="-42425"/>
            <a:chExt cx="3322995" cy="1292489"/>
          </a:xfrm>
        </p:grpSpPr>
        <p:sp>
          <p:nvSpPr>
            <p:cNvPr id="947" name="Google Shape;947;p22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23"/>
          <p:cNvGrpSpPr/>
          <p:nvPr/>
        </p:nvGrpSpPr>
        <p:grpSpPr>
          <a:xfrm flipH="1">
            <a:off x="5821000" y="-128005"/>
            <a:ext cx="3322995" cy="1292489"/>
            <a:chOff x="0" y="-42425"/>
            <a:chExt cx="3322995" cy="1292489"/>
          </a:xfrm>
        </p:grpSpPr>
        <p:sp>
          <p:nvSpPr>
            <p:cNvPr id="981" name="Google Shape;981;p23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3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3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3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23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14" name="Google Shape;1014;p23"/>
          <p:cNvGrpSpPr/>
          <p:nvPr/>
        </p:nvGrpSpPr>
        <p:grpSpPr>
          <a:xfrm rot="10800000">
            <a:off x="397367" y="3259044"/>
            <a:ext cx="3345959" cy="880694"/>
            <a:chOff x="736842" y="1480444"/>
            <a:chExt cx="3345959" cy="880694"/>
          </a:xfrm>
        </p:grpSpPr>
        <p:sp>
          <p:nvSpPr>
            <p:cNvPr id="1015" name="Google Shape;1015;p23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3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3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24"/>
          <p:cNvGrpSpPr/>
          <p:nvPr/>
        </p:nvGrpSpPr>
        <p:grpSpPr>
          <a:xfrm flipH="1">
            <a:off x="4856341" y="-172272"/>
            <a:ext cx="4287660" cy="1667699"/>
            <a:chOff x="0" y="-42425"/>
            <a:chExt cx="3322995" cy="1292489"/>
          </a:xfrm>
        </p:grpSpPr>
        <p:sp>
          <p:nvSpPr>
            <p:cNvPr id="1023" name="Google Shape;1023;p24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Google Shape;1055;p24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56" name="Google Shape;1056;p24"/>
          <p:cNvGrpSpPr/>
          <p:nvPr/>
        </p:nvGrpSpPr>
        <p:grpSpPr>
          <a:xfrm flipH="1" rot="10800000">
            <a:off x="5013642" y="2380044"/>
            <a:ext cx="3345959" cy="880694"/>
            <a:chOff x="736842" y="1480444"/>
            <a:chExt cx="3345959" cy="880694"/>
          </a:xfrm>
        </p:grpSpPr>
        <p:sp>
          <p:nvSpPr>
            <p:cNvPr id="1057" name="Google Shape;1057;p24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4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4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4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4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4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25"/>
          <p:cNvGrpSpPr/>
          <p:nvPr/>
        </p:nvGrpSpPr>
        <p:grpSpPr>
          <a:xfrm flipH="1">
            <a:off x="2027229" y="-391352"/>
            <a:ext cx="7116796" cy="2306821"/>
            <a:chOff x="0" y="-488450"/>
            <a:chExt cx="9144027" cy="2963923"/>
          </a:xfrm>
        </p:grpSpPr>
        <p:sp>
          <p:nvSpPr>
            <p:cNvPr id="1065" name="Google Shape;1065;p25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25"/>
          <p:cNvSpPr txBox="1"/>
          <p:nvPr>
            <p:ph type="title"/>
          </p:nvPr>
        </p:nvSpPr>
        <p:spPr>
          <a:xfrm>
            <a:off x="720000" y="1152150"/>
            <a:ext cx="33891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6" name="Google Shape;1096;p25"/>
          <p:cNvSpPr txBox="1"/>
          <p:nvPr>
            <p:ph idx="1" type="subTitle"/>
          </p:nvPr>
        </p:nvSpPr>
        <p:spPr>
          <a:xfrm>
            <a:off x="720000" y="2133485"/>
            <a:ext cx="33891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97" name="Google Shape;1097;p25"/>
          <p:cNvSpPr/>
          <p:nvPr/>
        </p:nvSpPr>
        <p:spPr>
          <a:xfrm flipH="1">
            <a:off x="5078077" y="4350095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25"/>
          <p:cNvSpPr/>
          <p:nvPr/>
        </p:nvSpPr>
        <p:spPr>
          <a:xfrm flipH="1">
            <a:off x="5240683" y="4436246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25"/>
          <p:cNvSpPr/>
          <p:nvPr/>
        </p:nvSpPr>
        <p:spPr>
          <a:xfrm flipH="1">
            <a:off x="5143676" y="4534755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25"/>
          <p:cNvSpPr/>
          <p:nvPr/>
        </p:nvSpPr>
        <p:spPr>
          <a:xfrm flipH="1">
            <a:off x="5177121" y="4315932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5"/>
          <p:cNvSpPr/>
          <p:nvPr/>
        </p:nvSpPr>
        <p:spPr>
          <a:xfrm flipH="1" rot="8504608">
            <a:off x="482881" y="3042756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5"/>
          <p:cNvSpPr/>
          <p:nvPr/>
        </p:nvSpPr>
        <p:spPr>
          <a:xfrm flipH="1" rot="8504608">
            <a:off x="301751" y="3075821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25"/>
          <p:cNvSpPr/>
          <p:nvPr/>
        </p:nvSpPr>
        <p:spPr>
          <a:xfrm flipH="1" rot="8504608">
            <a:off x="317069" y="2938469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25"/>
          <p:cNvSpPr/>
          <p:nvPr/>
        </p:nvSpPr>
        <p:spPr>
          <a:xfrm flipH="1" rot="8504608">
            <a:off x="426124" y="3130955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 flipH="1">
            <a:off x="5061227" y="3690244"/>
            <a:ext cx="3345959" cy="880694"/>
            <a:chOff x="736842" y="1480444"/>
            <a:chExt cx="3345959" cy="880694"/>
          </a:xfrm>
        </p:grpSpPr>
        <p:sp>
          <p:nvSpPr>
            <p:cNvPr id="1107" name="Google Shape;1107;p2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26"/>
          <p:cNvSpPr/>
          <p:nvPr/>
        </p:nvSpPr>
        <p:spPr>
          <a:xfrm flipH="1">
            <a:off x="2031" y="-336050"/>
            <a:ext cx="9141996" cy="2811523"/>
          </a:xfrm>
          <a:custGeom>
            <a:rect b="b" l="l" r="r" t="t"/>
            <a:pathLst>
              <a:path extrusionOk="0" h="34377" w="94530">
                <a:moveTo>
                  <a:pt x="0" y="0"/>
                </a:moveTo>
                <a:lnTo>
                  <a:pt x="0" y="34376"/>
                </a:lnTo>
                <a:cubicBezTo>
                  <a:pt x="433" y="33623"/>
                  <a:pt x="773" y="32768"/>
                  <a:pt x="1185" y="32091"/>
                </a:cubicBezTo>
                <a:cubicBezTo>
                  <a:pt x="2271" y="30308"/>
                  <a:pt x="3353" y="28322"/>
                  <a:pt x="5212" y="27236"/>
                </a:cubicBezTo>
                <a:cubicBezTo>
                  <a:pt x="7143" y="26110"/>
                  <a:pt x="9809" y="26116"/>
                  <a:pt x="11524" y="24721"/>
                </a:cubicBezTo>
                <a:cubicBezTo>
                  <a:pt x="13132" y="23416"/>
                  <a:pt x="13808" y="21103"/>
                  <a:pt x="15424" y="19798"/>
                </a:cubicBezTo>
                <a:cubicBezTo>
                  <a:pt x="16189" y="19181"/>
                  <a:pt x="17080" y="18935"/>
                  <a:pt x="18050" y="18935"/>
                </a:cubicBezTo>
                <a:cubicBezTo>
                  <a:pt x="21237" y="18935"/>
                  <a:pt x="25278" y="21588"/>
                  <a:pt x="28531" y="22423"/>
                </a:cubicBezTo>
                <a:cubicBezTo>
                  <a:pt x="32139" y="23347"/>
                  <a:pt x="35667" y="22612"/>
                  <a:pt x="39258" y="23323"/>
                </a:cubicBezTo>
                <a:cubicBezTo>
                  <a:pt x="41466" y="23761"/>
                  <a:pt x="44634" y="25194"/>
                  <a:pt x="47336" y="25194"/>
                </a:cubicBezTo>
                <a:cubicBezTo>
                  <a:pt x="48682" y="25194"/>
                  <a:pt x="49913" y="24839"/>
                  <a:pt x="50853" y="23828"/>
                </a:cubicBezTo>
                <a:cubicBezTo>
                  <a:pt x="51750" y="22866"/>
                  <a:pt x="51736" y="21419"/>
                  <a:pt x="52234" y="20276"/>
                </a:cubicBezTo>
                <a:cubicBezTo>
                  <a:pt x="53513" y="17341"/>
                  <a:pt x="56248" y="15039"/>
                  <a:pt x="58749" y="13177"/>
                </a:cubicBezTo>
                <a:cubicBezTo>
                  <a:pt x="61470" y="11149"/>
                  <a:pt x="63838" y="9633"/>
                  <a:pt x="66727" y="9633"/>
                </a:cubicBezTo>
                <a:cubicBezTo>
                  <a:pt x="67748" y="9633"/>
                  <a:pt x="68835" y="9822"/>
                  <a:pt x="70025" y="10246"/>
                </a:cubicBezTo>
                <a:cubicBezTo>
                  <a:pt x="71133" y="10639"/>
                  <a:pt x="73675" y="11507"/>
                  <a:pt x="76327" y="11507"/>
                </a:cubicBezTo>
                <a:cubicBezTo>
                  <a:pt x="78084" y="11507"/>
                  <a:pt x="79891" y="11126"/>
                  <a:pt x="81360" y="9971"/>
                </a:cubicBezTo>
                <a:cubicBezTo>
                  <a:pt x="82979" y="8697"/>
                  <a:pt x="83583" y="6477"/>
                  <a:pt x="85535" y="5615"/>
                </a:cubicBezTo>
                <a:cubicBezTo>
                  <a:pt x="87071" y="4938"/>
                  <a:pt x="88864" y="5227"/>
                  <a:pt x="90493" y="5051"/>
                </a:cubicBezTo>
                <a:cubicBezTo>
                  <a:pt x="91988" y="4893"/>
                  <a:pt x="93389" y="4323"/>
                  <a:pt x="94530" y="3412"/>
                </a:cubicBezTo>
                <a:lnTo>
                  <a:pt x="94530" y="0"/>
                </a:ln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6"/>
          <p:cNvSpPr/>
          <p:nvPr/>
        </p:nvSpPr>
        <p:spPr>
          <a:xfrm flipH="1">
            <a:off x="2031" y="-336050"/>
            <a:ext cx="9141996" cy="2495587"/>
          </a:xfrm>
          <a:custGeom>
            <a:rect b="b" l="l" r="r" t="t"/>
            <a:pathLst>
              <a:path extrusionOk="0" h="30514" w="94530">
                <a:moveTo>
                  <a:pt x="0" y="0"/>
                </a:moveTo>
                <a:lnTo>
                  <a:pt x="0" y="30514"/>
                </a:lnTo>
                <a:cubicBezTo>
                  <a:pt x="0" y="30514"/>
                  <a:pt x="6604" y="17784"/>
                  <a:pt x="18705" y="17152"/>
                </a:cubicBezTo>
                <a:cubicBezTo>
                  <a:pt x="19306" y="17121"/>
                  <a:pt x="19890" y="17106"/>
                  <a:pt x="20459" y="17106"/>
                </a:cubicBezTo>
                <a:cubicBezTo>
                  <a:pt x="29960" y="17106"/>
                  <a:pt x="35106" y="21218"/>
                  <a:pt x="42966" y="21218"/>
                </a:cubicBezTo>
                <a:cubicBezTo>
                  <a:pt x="44102" y="21218"/>
                  <a:pt x="45295" y="21132"/>
                  <a:pt x="46565" y="20935"/>
                </a:cubicBezTo>
                <a:cubicBezTo>
                  <a:pt x="56962" y="19326"/>
                  <a:pt x="54234" y="5566"/>
                  <a:pt x="63797" y="5566"/>
                </a:cubicBezTo>
                <a:cubicBezTo>
                  <a:pt x="63975" y="5566"/>
                  <a:pt x="64157" y="5571"/>
                  <a:pt x="64343" y="5580"/>
                </a:cubicBezTo>
                <a:cubicBezTo>
                  <a:pt x="66851" y="5711"/>
                  <a:pt x="69662" y="5840"/>
                  <a:pt x="72564" y="5840"/>
                </a:cubicBezTo>
                <a:cubicBezTo>
                  <a:pt x="80697" y="5840"/>
                  <a:pt x="89554" y="4827"/>
                  <a:pt x="945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26"/>
          <p:cNvSpPr/>
          <p:nvPr/>
        </p:nvSpPr>
        <p:spPr>
          <a:xfrm flipH="1">
            <a:off x="2031" y="-336050"/>
            <a:ext cx="9141996" cy="2495587"/>
          </a:xfrm>
          <a:custGeom>
            <a:rect b="b" l="l" r="r" t="t"/>
            <a:pathLst>
              <a:path extrusionOk="0" h="30514" w="94530">
                <a:moveTo>
                  <a:pt x="82266" y="478"/>
                </a:moveTo>
                <a:cubicBezTo>
                  <a:pt x="82805" y="478"/>
                  <a:pt x="83171" y="756"/>
                  <a:pt x="83377" y="1237"/>
                </a:cubicBezTo>
                <a:cubicBezTo>
                  <a:pt x="83763" y="2137"/>
                  <a:pt x="82386" y="3260"/>
                  <a:pt x="80606" y="3260"/>
                </a:cubicBezTo>
                <a:cubicBezTo>
                  <a:pt x="80007" y="3260"/>
                  <a:pt x="79363" y="3133"/>
                  <a:pt x="78725" y="2828"/>
                </a:cubicBezTo>
                <a:cubicBezTo>
                  <a:pt x="77852" y="2409"/>
                  <a:pt x="77794" y="1265"/>
                  <a:pt x="78869" y="1104"/>
                </a:cubicBezTo>
                <a:cubicBezTo>
                  <a:pt x="79171" y="1058"/>
                  <a:pt x="79410" y="1050"/>
                  <a:pt x="79619" y="1050"/>
                </a:cubicBezTo>
                <a:cubicBezTo>
                  <a:pt x="79740" y="1050"/>
                  <a:pt x="79851" y="1053"/>
                  <a:pt x="79960" y="1053"/>
                </a:cubicBezTo>
                <a:cubicBezTo>
                  <a:pt x="80317" y="1053"/>
                  <a:pt x="80641" y="1022"/>
                  <a:pt x="81171" y="763"/>
                </a:cubicBezTo>
                <a:cubicBezTo>
                  <a:pt x="81594" y="568"/>
                  <a:pt x="81958" y="478"/>
                  <a:pt x="82266" y="478"/>
                </a:cubicBezTo>
                <a:close/>
                <a:moveTo>
                  <a:pt x="28271" y="7419"/>
                </a:moveTo>
                <a:cubicBezTo>
                  <a:pt x="29152" y="7419"/>
                  <a:pt x="30200" y="7776"/>
                  <a:pt x="30871" y="8198"/>
                </a:cubicBezTo>
                <a:cubicBezTo>
                  <a:pt x="31582" y="8649"/>
                  <a:pt x="32197" y="9061"/>
                  <a:pt x="32997" y="9383"/>
                </a:cubicBezTo>
                <a:cubicBezTo>
                  <a:pt x="33640" y="9645"/>
                  <a:pt x="34358" y="9806"/>
                  <a:pt x="34970" y="10140"/>
                </a:cubicBezTo>
                <a:cubicBezTo>
                  <a:pt x="36361" y="10902"/>
                  <a:pt x="35794" y="12517"/>
                  <a:pt x="34444" y="12933"/>
                </a:cubicBezTo>
                <a:cubicBezTo>
                  <a:pt x="34108" y="13037"/>
                  <a:pt x="33748" y="13084"/>
                  <a:pt x="33373" y="13084"/>
                </a:cubicBezTo>
                <a:cubicBezTo>
                  <a:pt x="30684" y="13084"/>
                  <a:pt x="27262" y="10647"/>
                  <a:pt x="26710" y="9209"/>
                </a:cubicBezTo>
                <a:cubicBezTo>
                  <a:pt x="26491" y="7876"/>
                  <a:pt x="27274" y="7419"/>
                  <a:pt x="28271" y="7419"/>
                </a:cubicBezTo>
                <a:close/>
                <a:moveTo>
                  <a:pt x="38767" y="11448"/>
                </a:moveTo>
                <a:cubicBezTo>
                  <a:pt x="39217" y="11448"/>
                  <a:pt x="39833" y="11640"/>
                  <a:pt x="40639" y="12184"/>
                </a:cubicBezTo>
                <a:cubicBezTo>
                  <a:pt x="41140" y="12524"/>
                  <a:pt x="41989" y="13276"/>
                  <a:pt x="41460" y="13874"/>
                </a:cubicBezTo>
                <a:cubicBezTo>
                  <a:pt x="41136" y="14242"/>
                  <a:pt x="40630" y="14376"/>
                  <a:pt x="40104" y="14376"/>
                </a:cubicBezTo>
                <a:cubicBezTo>
                  <a:pt x="39574" y="14376"/>
                  <a:pt x="39025" y="14241"/>
                  <a:pt x="38622" y="14074"/>
                </a:cubicBezTo>
                <a:cubicBezTo>
                  <a:pt x="37756" y="13713"/>
                  <a:pt x="38024" y="13088"/>
                  <a:pt x="37794" y="12363"/>
                </a:cubicBezTo>
                <a:cubicBezTo>
                  <a:pt x="37693" y="12045"/>
                  <a:pt x="37973" y="11448"/>
                  <a:pt x="38767" y="11448"/>
                </a:cubicBezTo>
                <a:close/>
                <a:moveTo>
                  <a:pt x="55358" y="0"/>
                </a:moveTo>
                <a:cubicBezTo>
                  <a:pt x="52702" y="860"/>
                  <a:pt x="50311" y="2127"/>
                  <a:pt x="48923" y="4447"/>
                </a:cubicBezTo>
                <a:cubicBezTo>
                  <a:pt x="47961" y="6058"/>
                  <a:pt x="47964" y="7690"/>
                  <a:pt x="46236" y="8772"/>
                </a:cubicBezTo>
                <a:cubicBezTo>
                  <a:pt x="45027" y="9528"/>
                  <a:pt x="43540" y="9809"/>
                  <a:pt x="42006" y="9809"/>
                </a:cubicBezTo>
                <a:cubicBezTo>
                  <a:pt x="40075" y="9809"/>
                  <a:pt x="38070" y="9363"/>
                  <a:pt x="36457" y="8861"/>
                </a:cubicBezTo>
                <a:cubicBezTo>
                  <a:pt x="32479" y="7628"/>
                  <a:pt x="28988" y="4550"/>
                  <a:pt x="24854" y="3879"/>
                </a:cubicBezTo>
                <a:cubicBezTo>
                  <a:pt x="24391" y="3804"/>
                  <a:pt x="23933" y="3768"/>
                  <a:pt x="23479" y="3768"/>
                </a:cubicBezTo>
                <a:cubicBezTo>
                  <a:pt x="21754" y="3768"/>
                  <a:pt x="20103" y="4287"/>
                  <a:pt x="18578" y="5144"/>
                </a:cubicBezTo>
                <a:cubicBezTo>
                  <a:pt x="16492" y="6319"/>
                  <a:pt x="15812" y="7563"/>
                  <a:pt x="14520" y="9439"/>
                </a:cubicBezTo>
                <a:cubicBezTo>
                  <a:pt x="13190" y="11359"/>
                  <a:pt x="10991" y="12026"/>
                  <a:pt x="8751" y="12112"/>
                </a:cubicBezTo>
                <a:cubicBezTo>
                  <a:pt x="8652" y="12116"/>
                  <a:pt x="8554" y="12118"/>
                  <a:pt x="8457" y="12118"/>
                </a:cubicBezTo>
                <a:cubicBezTo>
                  <a:pt x="6622" y="12118"/>
                  <a:pt x="5067" y="11476"/>
                  <a:pt x="3299" y="11342"/>
                </a:cubicBezTo>
                <a:cubicBezTo>
                  <a:pt x="3155" y="11331"/>
                  <a:pt x="3013" y="11325"/>
                  <a:pt x="2872" y="11325"/>
                </a:cubicBezTo>
                <a:cubicBezTo>
                  <a:pt x="1797" y="11325"/>
                  <a:pt x="821" y="11643"/>
                  <a:pt x="0" y="12180"/>
                </a:cubicBezTo>
                <a:lnTo>
                  <a:pt x="0" y="30514"/>
                </a:lnTo>
                <a:cubicBezTo>
                  <a:pt x="0" y="30514"/>
                  <a:pt x="6604" y="17784"/>
                  <a:pt x="18705" y="17152"/>
                </a:cubicBezTo>
                <a:cubicBezTo>
                  <a:pt x="19306" y="17121"/>
                  <a:pt x="19890" y="17106"/>
                  <a:pt x="20459" y="17106"/>
                </a:cubicBezTo>
                <a:cubicBezTo>
                  <a:pt x="29960" y="17106"/>
                  <a:pt x="35106" y="21218"/>
                  <a:pt x="42966" y="21218"/>
                </a:cubicBezTo>
                <a:cubicBezTo>
                  <a:pt x="44102" y="21218"/>
                  <a:pt x="45295" y="21132"/>
                  <a:pt x="46565" y="20935"/>
                </a:cubicBezTo>
                <a:cubicBezTo>
                  <a:pt x="56962" y="19326"/>
                  <a:pt x="54234" y="5566"/>
                  <a:pt x="63797" y="5566"/>
                </a:cubicBezTo>
                <a:cubicBezTo>
                  <a:pt x="63975" y="5566"/>
                  <a:pt x="64157" y="5571"/>
                  <a:pt x="64343" y="5580"/>
                </a:cubicBezTo>
                <a:cubicBezTo>
                  <a:pt x="66851" y="5711"/>
                  <a:pt x="69662" y="5840"/>
                  <a:pt x="72564" y="5840"/>
                </a:cubicBezTo>
                <a:cubicBezTo>
                  <a:pt x="80697" y="5840"/>
                  <a:pt x="89554" y="4827"/>
                  <a:pt x="945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26"/>
          <p:cNvSpPr/>
          <p:nvPr/>
        </p:nvSpPr>
        <p:spPr>
          <a:xfrm flipH="1">
            <a:off x="0" y="-336050"/>
            <a:ext cx="9144027" cy="2712318"/>
          </a:xfrm>
          <a:custGeom>
            <a:rect b="b" l="l" r="r" t="t"/>
            <a:pathLst>
              <a:path extrusionOk="0" h="33164" w="94551">
                <a:moveTo>
                  <a:pt x="91444" y="0"/>
                </a:moveTo>
                <a:cubicBezTo>
                  <a:pt x="91444" y="0"/>
                  <a:pt x="86459" y="4064"/>
                  <a:pt x="80493" y="4064"/>
                </a:cubicBezTo>
                <a:cubicBezTo>
                  <a:pt x="80238" y="4064"/>
                  <a:pt x="79980" y="4056"/>
                  <a:pt x="79722" y="4041"/>
                </a:cubicBezTo>
                <a:cubicBezTo>
                  <a:pt x="74914" y="3753"/>
                  <a:pt x="71867" y="2658"/>
                  <a:pt x="67952" y="2658"/>
                </a:cubicBezTo>
                <a:cubicBezTo>
                  <a:pt x="66732" y="2658"/>
                  <a:pt x="65429" y="2764"/>
                  <a:pt x="63961" y="3034"/>
                </a:cubicBezTo>
                <a:cubicBezTo>
                  <a:pt x="57784" y="4168"/>
                  <a:pt x="57155" y="9841"/>
                  <a:pt x="54383" y="10847"/>
                </a:cubicBezTo>
                <a:cubicBezTo>
                  <a:pt x="51609" y="11857"/>
                  <a:pt x="54760" y="15506"/>
                  <a:pt x="48332" y="16582"/>
                </a:cubicBezTo>
                <a:cubicBezTo>
                  <a:pt x="44291" y="17258"/>
                  <a:pt x="42763" y="19013"/>
                  <a:pt x="39201" y="19013"/>
                </a:cubicBezTo>
                <a:cubicBezTo>
                  <a:pt x="37093" y="19013"/>
                  <a:pt x="34273" y="18398"/>
                  <a:pt x="29799" y="16582"/>
                </a:cubicBezTo>
                <a:cubicBezTo>
                  <a:pt x="25948" y="15019"/>
                  <a:pt x="23494" y="14530"/>
                  <a:pt x="21546" y="14530"/>
                </a:cubicBezTo>
                <a:cubicBezTo>
                  <a:pt x="18391" y="14530"/>
                  <a:pt x="16564" y="15813"/>
                  <a:pt x="12279" y="15891"/>
                </a:cubicBezTo>
                <a:cubicBezTo>
                  <a:pt x="7108" y="15988"/>
                  <a:pt x="9926" y="20303"/>
                  <a:pt x="4964" y="20808"/>
                </a:cubicBezTo>
                <a:cubicBezTo>
                  <a:pt x="0" y="21313"/>
                  <a:pt x="0" y="24113"/>
                  <a:pt x="0" y="24113"/>
                </a:cubicBezTo>
                <a:lnTo>
                  <a:pt x="0" y="33163"/>
                </a:lnTo>
                <a:cubicBezTo>
                  <a:pt x="0" y="33163"/>
                  <a:pt x="3450" y="24646"/>
                  <a:pt x="8366" y="24113"/>
                </a:cubicBezTo>
                <a:cubicBezTo>
                  <a:pt x="13031" y="23608"/>
                  <a:pt x="13724" y="18365"/>
                  <a:pt x="18518" y="18365"/>
                </a:cubicBezTo>
                <a:cubicBezTo>
                  <a:pt x="18777" y="18365"/>
                  <a:pt x="19049" y="18381"/>
                  <a:pt x="19333" y="18413"/>
                </a:cubicBezTo>
                <a:cubicBezTo>
                  <a:pt x="24883" y="19042"/>
                  <a:pt x="28160" y="21818"/>
                  <a:pt x="32066" y="22069"/>
                </a:cubicBezTo>
                <a:cubicBezTo>
                  <a:pt x="32745" y="22113"/>
                  <a:pt x="33450" y="22126"/>
                  <a:pt x="34171" y="22126"/>
                </a:cubicBezTo>
                <a:cubicBezTo>
                  <a:pt x="35281" y="22126"/>
                  <a:pt x="36429" y="22094"/>
                  <a:pt x="37576" y="22094"/>
                </a:cubicBezTo>
                <a:cubicBezTo>
                  <a:pt x="39978" y="22094"/>
                  <a:pt x="42377" y="22232"/>
                  <a:pt x="44421" y="23079"/>
                </a:cubicBezTo>
                <a:cubicBezTo>
                  <a:pt x="45569" y="23553"/>
                  <a:pt x="46852" y="23767"/>
                  <a:pt x="48117" y="23767"/>
                </a:cubicBezTo>
                <a:cubicBezTo>
                  <a:pt x="50882" y="23767"/>
                  <a:pt x="53556" y="22744"/>
                  <a:pt x="54506" y="21186"/>
                </a:cubicBezTo>
                <a:cubicBezTo>
                  <a:pt x="55894" y="18918"/>
                  <a:pt x="54760" y="14884"/>
                  <a:pt x="56777" y="12867"/>
                </a:cubicBezTo>
                <a:cubicBezTo>
                  <a:pt x="58559" y="11083"/>
                  <a:pt x="61324" y="7632"/>
                  <a:pt x="65593" y="7632"/>
                </a:cubicBezTo>
                <a:cubicBezTo>
                  <a:pt x="66158" y="7632"/>
                  <a:pt x="66748" y="7692"/>
                  <a:pt x="67366" y="7824"/>
                </a:cubicBezTo>
                <a:cubicBezTo>
                  <a:pt x="71935" y="8803"/>
                  <a:pt x="73644" y="10344"/>
                  <a:pt x="76314" y="10344"/>
                </a:cubicBezTo>
                <a:cubicBezTo>
                  <a:pt x="76738" y="10344"/>
                  <a:pt x="77186" y="10305"/>
                  <a:pt x="77673" y="10219"/>
                </a:cubicBezTo>
                <a:cubicBezTo>
                  <a:pt x="81233" y="9590"/>
                  <a:pt x="82494" y="7068"/>
                  <a:pt x="85772" y="6814"/>
                </a:cubicBezTo>
                <a:cubicBezTo>
                  <a:pt x="89050" y="6563"/>
                  <a:pt x="91861" y="5165"/>
                  <a:pt x="94550" y="2017"/>
                </a:cubicBezTo>
                <a:lnTo>
                  <a:pt x="945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26"/>
          <p:cNvSpPr/>
          <p:nvPr/>
        </p:nvSpPr>
        <p:spPr>
          <a:xfrm flipH="1">
            <a:off x="5737814" y="867698"/>
            <a:ext cx="146612" cy="94707"/>
          </a:xfrm>
          <a:custGeom>
            <a:rect b="b" l="l" r="r" t="t"/>
            <a:pathLst>
              <a:path extrusionOk="0" h="1158" w="1516">
                <a:moveTo>
                  <a:pt x="756" y="0"/>
                </a:moveTo>
                <a:cubicBezTo>
                  <a:pt x="340" y="0"/>
                  <a:pt x="1" y="257"/>
                  <a:pt x="1" y="581"/>
                </a:cubicBezTo>
                <a:cubicBezTo>
                  <a:pt x="1" y="900"/>
                  <a:pt x="340" y="1158"/>
                  <a:pt x="756" y="1158"/>
                </a:cubicBezTo>
                <a:cubicBezTo>
                  <a:pt x="1176" y="1158"/>
                  <a:pt x="1516" y="900"/>
                  <a:pt x="1516" y="581"/>
                </a:cubicBezTo>
                <a:cubicBezTo>
                  <a:pt x="1516" y="257"/>
                  <a:pt x="1176" y="0"/>
                  <a:pt x="7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6"/>
          <p:cNvSpPr/>
          <p:nvPr/>
        </p:nvSpPr>
        <p:spPr>
          <a:xfrm flipH="1">
            <a:off x="5514511" y="962323"/>
            <a:ext cx="109766" cy="55123"/>
          </a:xfrm>
          <a:custGeom>
            <a:rect b="b" l="l" r="r" t="t"/>
            <a:pathLst>
              <a:path extrusionOk="0" h="674" w="1135">
                <a:moveTo>
                  <a:pt x="568" y="1"/>
                </a:moveTo>
                <a:cubicBezTo>
                  <a:pt x="255" y="1"/>
                  <a:pt x="1" y="152"/>
                  <a:pt x="1" y="337"/>
                </a:cubicBezTo>
                <a:cubicBezTo>
                  <a:pt x="1" y="523"/>
                  <a:pt x="255" y="674"/>
                  <a:pt x="568" y="674"/>
                </a:cubicBezTo>
                <a:cubicBezTo>
                  <a:pt x="880" y="674"/>
                  <a:pt x="1134" y="523"/>
                  <a:pt x="1134" y="337"/>
                </a:cubicBezTo>
                <a:cubicBezTo>
                  <a:pt x="1134" y="152"/>
                  <a:pt x="880" y="1"/>
                  <a:pt x="5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26"/>
          <p:cNvSpPr/>
          <p:nvPr/>
        </p:nvSpPr>
        <p:spPr>
          <a:xfrm flipH="1">
            <a:off x="5514511" y="867698"/>
            <a:ext cx="109766" cy="47517"/>
          </a:xfrm>
          <a:custGeom>
            <a:rect b="b" l="l" r="r" t="t"/>
            <a:pathLst>
              <a:path extrusionOk="0" h="581" w="1135">
                <a:moveTo>
                  <a:pt x="568" y="0"/>
                </a:moveTo>
                <a:cubicBezTo>
                  <a:pt x="255" y="0"/>
                  <a:pt x="1" y="130"/>
                  <a:pt x="1" y="289"/>
                </a:cubicBezTo>
                <a:cubicBezTo>
                  <a:pt x="1" y="450"/>
                  <a:pt x="255" y="581"/>
                  <a:pt x="568" y="581"/>
                </a:cubicBezTo>
                <a:cubicBezTo>
                  <a:pt x="880" y="581"/>
                  <a:pt x="1134" y="450"/>
                  <a:pt x="1134" y="289"/>
                </a:cubicBezTo>
                <a:cubicBezTo>
                  <a:pt x="1134" y="130"/>
                  <a:pt x="880" y="0"/>
                  <a:pt x="5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6"/>
          <p:cNvSpPr/>
          <p:nvPr/>
        </p:nvSpPr>
        <p:spPr>
          <a:xfrm flipH="1">
            <a:off x="7562630" y="642464"/>
            <a:ext cx="158701" cy="100514"/>
          </a:xfrm>
          <a:custGeom>
            <a:rect b="b" l="l" r="r" t="t"/>
            <a:pathLst>
              <a:path extrusionOk="0" h="1229" w="1641">
                <a:moveTo>
                  <a:pt x="880" y="1"/>
                </a:moveTo>
                <a:cubicBezTo>
                  <a:pt x="831" y="1"/>
                  <a:pt x="781" y="5"/>
                  <a:pt x="730" y="12"/>
                </a:cubicBezTo>
                <a:cubicBezTo>
                  <a:pt x="307" y="74"/>
                  <a:pt x="1" y="397"/>
                  <a:pt x="53" y="730"/>
                </a:cubicBezTo>
                <a:cubicBezTo>
                  <a:pt x="95" y="1025"/>
                  <a:pt x="402" y="1229"/>
                  <a:pt x="766" y="1229"/>
                </a:cubicBezTo>
                <a:cubicBezTo>
                  <a:pt x="814" y="1229"/>
                  <a:pt x="862" y="1225"/>
                  <a:pt x="911" y="1218"/>
                </a:cubicBezTo>
                <a:cubicBezTo>
                  <a:pt x="1334" y="1153"/>
                  <a:pt x="1640" y="830"/>
                  <a:pt x="1588" y="500"/>
                </a:cubicBezTo>
                <a:cubicBezTo>
                  <a:pt x="1546" y="206"/>
                  <a:pt x="1243" y="1"/>
                  <a:pt x="8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6"/>
          <p:cNvSpPr/>
          <p:nvPr/>
        </p:nvSpPr>
        <p:spPr>
          <a:xfrm flipH="1">
            <a:off x="7406153" y="625698"/>
            <a:ext cx="71179" cy="60276"/>
          </a:xfrm>
          <a:custGeom>
            <a:rect b="b" l="l" r="r" t="t"/>
            <a:pathLst>
              <a:path extrusionOk="0" h="737" w="736">
                <a:moveTo>
                  <a:pt x="367" y="1"/>
                </a:moveTo>
                <a:cubicBezTo>
                  <a:pt x="165" y="1"/>
                  <a:pt x="0" y="165"/>
                  <a:pt x="0" y="368"/>
                </a:cubicBezTo>
                <a:cubicBezTo>
                  <a:pt x="0" y="571"/>
                  <a:pt x="165" y="736"/>
                  <a:pt x="367" y="736"/>
                </a:cubicBezTo>
                <a:cubicBezTo>
                  <a:pt x="570" y="736"/>
                  <a:pt x="735" y="571"/>
                  <a:pt x="735" y="368"/>
                </a:cubicBezTo>
                <a:cubicBezTo>
                  <a:pt x="735" y="165"/>
                  <a:pt x="570" y="1"/>
                  <a:pt x="3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6"/>
          <p:cNvSpPr/>
          <p:nvPr/>
        </p:nvSpPr>
        <p:spPr>
          <a:xfrm flipH="1">
            <a:off x="7515822" y="563869"/>
            <a:ext cx="63248" cy="53242"/>
          </a:xfrm>
          <a:custGeom>
            <a:rect b="b" l="l" r="r" t="t"/>
            <a:pathLst>
              <a:path extrusionOk="0" h="651" w="654">
                <a:moveTo>
                  <a:pt x="327" y="0"/>
                </a:moveTo>
                <a:cubicBezTo>
                  <a:pt x="149" y="0"/>
                  <a:pt x="1" y="145"/>
                  <a:pt x="1" y="324"/>
                </a:cubicBezTo>
                <a:cubicBezTo>
                  <a:pt x="1" y="506"/>
                  <a:pt x="149" y="650"/>
                  <a:pt x="327" y="650"/>
                </a:cubicBezTo>
                <a:cubicBezTo>
                  <a:pt x="506" y="650"/>
                  <a:pt x="653" y="506"/>
                  <a:pt x="653" y="324"/>
                </a:cubicBezTo>
                <a:cubicBezTo>
                  <a:pt x="653" y="145"/>
                  <a:pt x="506" y="0"/>
                  <a:pt x="3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6"/>
          <p:cNvSpPr/>
          <p:nvPr/>
        </p:nvSpPr>
        <p:spPr>
          <a:xfrm flipH="1">
            <a:off x="3852168" y="271654"/>
            <a:ext cx="138295" cy="78514"/>
          </a:xfrm>
          <a:custGeom>
            <a:rect b="b" l="l" r="r" t="t"/>
            <a:pathLst>
              <a:path extrusionOk="0" h="960" w="1430">
                <a:moveTo>
                  <a:pt x="715" y="0"/>
                </a:moveTo>
                <a:cubicBezTo>
                  <a:pt x="320" y="0"/>
                  <a:pt x="1" y="213"/>
                  <a:pt x="1" y="478"/>
                </a:cubicBezTo>
                <a:cubicBezTo>
                  <a:pt x="1" y="743"/>
                  <a:pt x="320" y="959"/>
                  <a:pt x="715" y="959"/>
                </a:cubicBezTo>
                <a:cubicBezTo>
                  <a:pt x="1110" y="959"/>
                  <a:pt x="1430" y="743"/>
                  <a:pt x="1430" y="478"/>
                </a:cubicBezTo>
                <a:cubicBezTo>
                  <a:pt x="1430" y="213"/>
                  <a:pt x="1110" y="0"/>
                  <a:pt x="7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26"/>
          <p:cNvSpPr/>
          <p:nvPr/>
        </p:nvSpPr>
        <p:spPr>
          <a:xfrm flipH="1">
            <a:off x="3758747" y="202791"/>
            <a:ext cx="61217" cy="51770"/>
          </a:xfrm>
          <a:custGeom>
            <a:rect b="b" l="l" r="r" t="t"/>
            <a:pathLst>
              <a:path extrusionOk="0" h="633" w="633">
                <a:moveTo>
                  <a:pt x="316" y="0"/>
                </a:moveTo>
                <a:cubicBezTo>
                  <a:pt x="144" y="0"/>
                  <a:pt x="0" y="141"/>
                  <a:pt x="0" y="317"/>
                </a:cubicBezTo>
                <a:cubicBezTo>
                  <a:pt x="0" y="492"/>
                  <a:pt x="144" y="633"/>
                  <a:pt x="316" y="633"/>
                </a:cubicBezTo>
                <a:cubicBezTo>
                  <a:pt x="492" y="633"/>
                  <a:pt x="633" y="492"/>
                  <a:pt x="633" y="317"/>
                </a:cubicBezTo>
                <a:cubicBezTo>
                  <a:pt x="633" y="141"/>
                  <a:pt x="492" y="0"/>
                  <a:pt x="3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6"/>
          <p:cNvSpPr/>
          <p:nvPr/>
        </p:nvSpPr>
        <p:spPr>
          <a:xfrm flipH="1">
            <a:off x="3953810" y="158137"/>
            <a:ext cx="36653" cy="30997"/>
          </a:xfrm>
          <a:custGeom>
            <a:rect b="b" l="l" r="r" t="t"/>
            <a:pathLst>
              <a:path extrusionOk="0" h="379" w="379">
                <a:moveTo>
                  <a:pt x="190" y="1"/>
                </a:moveTo>
                <a:cubicBezTo>
                  <a:pt x="83" y="1"/>
                  <a:pt x="1" y="86"/>
                  <a:pt x="1" y="189"/>
                </a:cubicBezTo>
                <a:cubicBezTo>
                  <a:pt x="1" y="296"/>
                  <a:pt x="83" y="378"/>
                  <a:pt x="190" y="378"/>
                </a:cubicBezTo>
                <a:cubicBezTo>
                  <a:pt x="293" y="378"/>
                  <a:pt x="379" y="296"/>
                  <a:pt x="379" y="189"/>
                </a:cubicBezTo>
                <a:cubicBezTo>
                  <a:pt x="379" y="86"/>
                  <a:pt x="293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6"/>
          <p:cNvSpPr/>
          <p:nvPr/>
        </p:nvSpPr>
        <p:spPr>
          <a:xfrm flipH="1">
            <a:off x="4187364" y="519215"/>
            <a:ext cx="136361" cy="114990"/>
          </a:xfrm>
          <a:custGeom>
            <a:rect b="b" l="l" r="r" t="t"/>
            <a:pathLst>
              <a:path extrusionOk="0" h="1406" w="1410">
                <a:moveTo>
                  <a:pt x="705" y="0"/>
                </a:moveTo>
                <a:cubicBezTo>
                  <a:pt x="317" y="0"/>
                  <a:pt x="0" y="313"/>
                  <a:pt x="0" y="701"/>
                </a:cubicBezTo>
                <a:cubicBezTo>
                  <a:pt x="0" y="1093"/>
                  <a:pt x="317" y="1406"/>
                  <a:pt x="705" y="1406"/>
                </a:cubicBezTo>
                <a:cubicBezTo>
                  <a:pt x="1093" y="1406"/>
                  <a:pt x="1409" y="1093"/>
                  <a:pt x="1409" y="701"/>
                </a:cubicBezTo>
                <a:cubicBezTo>
                  <a:pt x="1409" y="313"/>
                  <a:pt x="1093" y="0"/>
                  <a:pt x="7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6"/>
          <p:cNvSpPr/>
          <p:nvPr/>
        </p:nvSpPr>
        <p:spPr>
          <a:xfrm flipH="1">
            <a:off x="5667700" y="849951"/>
            <a:ext cx="48935" cy="41383"/>
          </a:xfrm>
          <a:custGeom>
            <a:rect b="b" l="l" r="r" t="t"/>
            <a:pathLst>
              <a:path extrusionOk="0" h="506" w="506">
                <a:moveTo>
                  <a:pt x="255" y="0"/>
                </a:moveTo>
                <a:cubicBezTo>
                  <a:pt x="114" y="0"/>
                  <a:pt x="1" y="114"/>
                  <a:pt x="1" y="254"/>
                </a:cubicBezTo>
                <a:cubicBezTo>
                  <a:pt x="1" y="392"/>
                  <a:pt x="114" y="506"/>
                  <a:pt x="255" y="506"/>
                </a:cubicBezTo>
                <a:cubicBezTo>
                  <a:pt x="392" y="506"/>
                  <a:pt x="505" y="392"/>
                  <a:pt x="505" y="254"/>
                </a:cubicBezTo>
                <a:cubicBezTo>
                  <a:pt x="505" y="114"/>
                  <a:pt x="392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6"/>
          <p:cNvSpPr/>
          <p:nvPr/>
        </p:nvSpPr>
        <p:spPr>
          <a:xfrm flipH="1">
            <a:off x="5304555" y="989884"/>
            <a:ext cx="46227" cy="39420"/>
          </a:xfrm>
          <a:custGeom>
            <a:rect b="b" l="l" r="r" t="t"/>
            <a:pathLst>
              <a:path extrusionOk="0" h="482" w="478">
                <a:moveTo>
                  <a:pt x="238" y="0"/>
                </a:moveTo>
                <a:cubicBezTo>
                  <a:pt x="107" y="0"/>
                  <a:pt x="0" y="107"/>
                  <a:pt x="0" y="241"/>
                </a:cubicBezTo>
                <a:cubicBezTo>
                  <a:pt x="0" y="371"/>
                  <a:pt x="107" y="481"/>
                  <a:pt x="238" y="481"/>
                </a:cubicBezTo>
                <a:cubicBezTo>
                  <a:pt x="371" y="481"/>
                  <a:pt x="478" y="371"/>
                  <a:pt x="478" y="241"/>
                </a:cubicBezTo>
                <a:cubicBezTo>
                  <a:pt x="478" y="107"/>
                  <a:pt x="371" y="0"/>
                  <a:pt x="2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6"/>
          <p:cNvSpPr/>
          <p:nvPr/>
        </p:nvSpPr>
        <p:spPr>
          <a:xfrm flipH="1">
            <a:off x="7261959" y="635840"/>
            <a:ext cx="42649" cy="36313"/>
          </a:xfrm>
          <a:custGeom>
            <a:rect b="b" l="l" r="r" t="t"/>
            <a:pathLst>
              <a:path extrusionOk="0" h="444" w="441">
                <a:moveTo>
                  <a:pt x="221" y="0"/>
                </a:moveTo>
                <a:cubicBezTo>
                  <a:pt x="97" y="0"/>
                  <a:pt x="0" y="100"/>
                  <a:pt x="0" y="224"/>
                </a:cubicBezTo>
                <a:cubicBezTo>
                  <a:pt x="0" y="344"/>
                  <a:pt x="97" y="444"/>
                  <a:pt x="221" y="444"/>
                </a:cubicBezTo>
                <a:cubicBezTo>
                  <a:pt x="341" y="444"/>
                  <a:pt x="441" y="344"/>
                  <a:pt x="441" y="224"/>
                </a:cubicBezTo>
                <a:cubicBezTo>
                  <a:pt x="441" y="100"/>
                  <a:pt x="341" y="0"/>
                  <a:pt x="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6"/>
          <p:cNvSpPr/>
          <p:nvPr/>
        </p:nvSpPr>
        <p:spPr>
          <a:xfrm flipH="1">
            <a:off x="7339714" y="447899"/>
            <a:ext cx="102126" cy="86283"/>
          </a:xfrm>
          <a:custGeom>
            <a:rect b="b" l="l" r="r" t="t"/>
            <a:pathLst>
              <a:path extrusionOk="0" h="1055" w="1056">
                <a:moveTo>
                  <a:pt x="530" y="0"/>
                </a:moveTo>
                <a:cubicBezTo>
                  <a:pt x="238" y="0"/>
                  <a:pt x="0" y="237"/>
                  <a:pt x="0" y="525"/>
                </a:cubicBezTo>
                <a:cubicBezTo>
                  <a:pt x="0" y="817"/>
                  <a:pt x="238" y="1055"/>
                  <a:pt x="530" y="1055"/>
                </a:cubicBezTo>
                <a:cubicBezTo>
                  <a:pt x="818" y="1055"/>
                  <a:pt x="1056" y="817"/>
                  <a:pt x="1056" y="525"/>
                </a:cubicBezTo>
                <a:cubicBezTo>
                  <a:pt x="1056" y="237"/>
                  <a:pt x="818" y="0"/>
                  <a:pt x="5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6"/>
          <p:cNvSpPr/>
          <p:nvPr/>
        </p:nvSpPr>
        <p:spPr>
          <a:xfrm flipH="1">
            <a:off x="5409769" y="-488450"/>
            <a:ext cx="2108278" cy="509521"/>
          </a:xfrm>
          <a:custGeom>
            <a:rect b="b" l="l" r="r" t="t"/>
            <a:pathLst>
              <a:path extrusionOk="0" h="6230" w="21800">
                <a:moveTo>
                  <a:pt x="1026" y="0"/>
                </a:moveTo>
                <a:cubicBezTo>
                  <a:pt x="758" y="258"/>
                  <a:pt x="534" y="568"/>
                  <a:pt x="393" y="935"/>
                </a:cubicBezTo>
                <a:cubicBezTo>
                  <a:pt x="0" y="1951"/>
                  <a:pt x="405" y="2870"/>
                  <a:pt x="1365" y="2870"/>
                </a:cubicBezTo>
                <a:cubicBezTo>
                  <a:pt x="1486" y="2870"/>
                  <a:pt x="1616" y="2855"/>
                  <a:pt x="1754" y="2825"/>
                </a:cubicBezTo>
                <a:cubicBezTo>
                  <a:pt x="3094" y="2523"/>
                  <a:pt x="4393" y="2035"/>
                  <a:pt x="5736" y="1729"/>
                </a:cubicBezTo>
                <a:cubicBezTo>
                  <a:pt x="6192" y="1626"/>
                  <a:pt x="6641" y="1580"/>
                  <a:pt x="7086" y="1580"/>
                </a:cubicBezTo>
                <a:cubicBezTo>
                  <a:pt x="8204" y="1580"/>
                  <a:pt x="9290" y="1874"/>
                  <a:pt x="10368" y="2309"/>
                </a:cubicBezTo>
                <a:cubicBezTo>
                  <a:pt x="12037" y="2983"/>
                  <a:pt x="13546" y="3945"/>
                  <a:pt x="15168" y="4715"/>
                </a:cubicBezTo>
                <a:cubicBezTo>
                  <a:pt x="16633" y="5408"/>
                  <a:pt x="18405" y="6230"/>
                  <a:pt x="20070" y="6230"/>
                </a:cubicBezTo>
                <a:cubicBezTo>
                  <a:pt x="20087" y="6230"/>
                  <a:pt x="20105" y="6230"/>
                  <a:pt x="20122" y="6229"/>
                </a:cubicBezTo>
                <a:cubicBezTo>
                  <a:pt x="21208" y="6216"/>
                  <a:pt x="21799" y="5364"/>
                  <a:pt x="21647" y="4337"/>
                </a:cubicBezTo>
                <a:cubicBezTo>
                  <a:pt x="21548" y="3657"/>
                  <a:pt x="20960" y="3237"/>
                  <a:pt x="20410" y="2897"/>
                </a:cubicBezTo>
                <a:cubicBezTo>
                  <a:pt x="19686" y="2457"/>
                  <a:pt x="17909" y="1158"/>
                  <a:pt x="19597" y="698"/>
                </a:cubicBezTo>
                <a:cubicBezTo>
                  <a:pt x="20077" y="568"/>
                  <a:pt x="20851" y="382"/>
                  <a:pt x="21335" y="0"/>
                </a:cubicBezTo>
                <a:lnTo>
                  <a:pt x="19435" y="0"/>
                </a:lnTo>
                <a:cubicBezTo>
                  <a:pt x="18373" y="344"/>
                  <a:pt x="17037" y="663"/>
                  <a:pt x="17181" y="1681"/>
                </a:cubicBezTo>
                <a:cubicBezTo>
                  <a:pt x="17270" y="2296"/>
                  <a:pt x="18030" y="2495"/>
                  <a:pt x="18504" y="2729"/>
                </a:cubicBezTo>
                <a:cubicBezTo>
                  <a:pt x="19108" y="3027"/>
                  <a:pt x="19758" y="3389"/>
                  <a:pt x="20198" y="3917"/>
                </a:cubicBezTo>
                <a:cubicBezTo>
                  <a:pt x="20466" y="4240"/>
                  <a:pt x="20837" y="4852"/>
                  <a:pt x="20490" y="5237"/>
                </a:cubicBezTo>
                <a:cubicBezTo>
                  <a:pt x="20338" y="5406"/>
                  <a:pt x="20082" y="5465"/>
                  <a:pt x="19796" y="5465"/>
                </a:cubicBezTo>
                <a:cubicBezTo>
                  <a:pt x="19300" y="5465"/>
                  <a:pt x="18713" y="5287"/>
                  <a:pt x="18422" y="5203"/>
                </a:cubicBezTo>
                <a:cubicBezTo>
                  <a:pt x="16679" y="4701"/>
                  <a:pt x="15150" y="3835"/>
                  <a:pt x="13611" y="2918"/>
                </a:cubicBezTo>
                <a:cubicBezTo>
                  <a:pt x="11739" y="1797"/>
                  <a:pt x="9437" y="956"/>
                  <a:pt x="7269" y="742"/>
                </a:cubicBezTo>
                <a:cubicBezTo>
                  <a:pt x="6873" y="703"/>
                  <a:pt x="6479" y="679"/>
                  <a:pt x="6086" y="679"/>
                </a:cubicBezTo>
                <a:cubicBezTo>
                  <a:pt x="5526" y="679"/>
                  <a:pt x="4969" y="728"/>
                  <a:pt x="4413" y="849"/>
                </a:cubicBezTo>
                <a:cubicBezTo>
                  <a:pt x="3617" y="1018"/>
                  <a:pt x="2861" y="1523"/>
                  <a:pt x="2043" y="1584"/>
                </a:cubicBezTo>
                <a:cubicBezTo>
                  <a:pt x="2001" y="1588"/>
                  <a:pt x="1962" y="1589"/>
                  <a:pt x="1925" y="1589"/>
                </a:cubicBezTo>
                <a:cubicBezTo>
                  <a:pt x="1136" y="1589"/>
                  <a:pt x="1362" y="868"/>
                  <a:pt x="1809" y="403"/>
                </a:cubicBezTo>
                <a:cubicBezTo>
                  <a:pt x="1960" y="244"/>
                  <a:pt x="2136" y="117"/>
                  <a:pt x="23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6"/>
          <p:cNvSpPr/>
          <p:nvPr/>
        </p:nvSpPr>
        <p:spPr>
          <a:xfrm flipH="1">
            <a:off x="4201674" y="-488450"/>
            <a:ext cx="1233826" cy="693782"/>
          </a:xfrm>
          <a:custGeom>
            <a:rect b="b" l="l" r="r" t="t"/>
            <a:pathLst>
              <a:path extrusionOk="0" h="8483" w="12758">
                <a:moveTo>
                  <a:pt x="2278" y="0"/>
                </a:moveTo>
                <a:cubicBezTo>
                  <a:pt x="1942" y="365"/>
                  <a:pt x="1282" y="581"/>
                  <a:pt x="979" y="897"/>
                </a:cubicBezTo>
                <a:cubicBezTo>
                  <a:pt x="0" y="1911"/>
                  <a:pt x="330" y="2969"/>
                  <a:pt x="1453" y="3570"/>
                </a:cubicBezTo>
                <a:cubicBezTo>
                  <a:pt x="2595" y="4182"/>
                  <a:pt x="3202" y="5419"/>
                  <a:pt x="1986" y="6378"/>
                </a:cubicBezTo>
                <a:cubicBezTo>
                  <a:pt x="1330" y="6896"/>
                  <a:pt x="1058" y="7394"/>
                  <a:pt x="1821" y="8068"/>
                </a:cubicBezTo>
                <a:cubicBezTo>
                  <a:pt x="2194" y="8399"/>
                  <a:pt x="2723" y="8483"/>
                  <a:pt x="3256" y="8483"/>
                </a:cubicBezTo>
                <a:cubicBezTo>
                  <a:pt x="3653" y="8483"/>
                  <a:pt x="4052" y="8436"/>
                  <a:pt x="4391" y="8411"/>
                </a:cubicBezTo>
                <a:cubicBezTo>
                  <a:pt x="6079" y="8288"/>
                  <a:pt x="8126" y="7367"/>
                  <a:pt x="8727" y="5646"/>
                </a:cubicBezTo>
                <a:cubicBezTo>
                  <a:pt x="9187" y="4320"/>
                  <a:pt x="7944" y="2609"/>
                  <a:pt x="9332" y="1608"/>
                </a:cubicBezTo>
                <a:cubicBezTo>
                  <a:pt x="9779" y="1282"/>
                  <a:pt x="10263" y="1151"/>
                  <a:pt x="10785" y="1007"/>
                </a:cubicBezTo>
                <a:cubicBezTo>
                  <a:pt x="11455" y="818"/>
                  <a:pt x="12098" y="433"/>
                  <a:pt x="12679" y="56"/>
                </a:cubicBezTo>
                <a:cubicBezTo>
                  <a:pt x="12699" y="42"/>
                  <a:pt x="12726" y="24"/>
                  <a:pt x="12758" y="0"/>
                </a:cubicBezTo>
                <a:lnTo>
                  <a:pt x="10023" y="0"/>
                </a:lnTo>
                <a:cubicBezTo>
                  <a:pt x="9985" y="11"/>
                  <a:pt x="9950" y="21"/>
                  <a:pt x="9916" y="32"/>
                </a:cubicBezTo>
                <a:cubicBezTo>
                  <a:pt x="8792" y="358"/>
                  <a:pt x="6903" y="268"/>
                  <a:pt x="6745" y="1856"/>
                </a:cubicBezTo>
                <a:cubicBezTo>
                  <a:pt x="6666" y="2632"/>
                  <a:pt x="7240" y="3278"/>
                  <a:pt x="6483" y="3876"/>
                </a:cubicBezTo>
                <a:cubicBezTo>
                  <a:pt x="6219" y="4085"/>
                  <a:pt x="5995" y="4170"/>
                  <a:pt x="5796" y="4170"/>
                </a:cubicBezTo>
                <a:cubicBezTo>
                  <a:pt x="5355" y="4170"/>
                  <a:pt x="5038" y="3750"/>
                  <a:pt x="4673" y="3333"/>
                </a:cubicBezTo>
                <a:cubicBezTo>
                  <a:pt x="4130" y="2718"/>
                  <a:pt x="3419" y="2725"/>
                  <a:pt x="2670" y="2615"/>
                </a:cubicBezTo>
                <a:cubicBezTo>
                  <a:pt x="2433" y="2577"/>
                  <a:pt x="1965" y="2567"/>
                  <a:pt x="1804" y="2354"/>
                </a:cubicBezTo>
                <a:cubicBezTo>
                  <a:pt x="1567" y="2041"/>
                  <a:pt x="1918" y="1516"/>
                  <a:pt x="2089" y="1265"/>
                </a:cubicBezTo>
                <a:cubicBezTo>
                  <a:pt x="2240" y="1045"/>
                  <a:pt x="2825" y="523"/>
                  <a:pt x="32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6"/>
          <p:cNvSpPr/>
          <p:nvPr/>
        </p:nvSpPr>
        <p:spPr>
          <a:xfrm flipH="1">
            <a:off x="7588253" y="-488450"/>
            <a:ext cx="1555774" cy="798876"/>
          </a:xfrm>
          <a:custGeom>
            <a:rect b="b" l="l" r="r" t="t"/>
            <a:pathLst>
              <a:path extrusionOk="0" h="9768" w="16087">
                <a:moveTo>
                  <a:pt x="14846" y="0"/>
                </a:moveTo>
                <a:cubicBezTo>
                  <a:pt x="14818" y="70"/>
                  <a:pt x="14784" y="138"/>
                  <a:pt x="14736" y="197"/>
                </a:cubicBezTo>
                <a:cubicBezTo>
                  <a:pt x="14506" y="492"/>
                  <a:pt x="13922" y="677"/>
                  <a:pt x="13592" y="818"/>
                </a:cubicBezTo>
                <a:cubicBezTo>
                  <a:pt x="13025" y="1059"/>
                  <a:pt x="12403" y="1296"/>
                  <a:pt x="11813" y="1481"/>
                </a:cubicBezTo>
                <a:cubicBezTo>
                  <a:pt x="10823" y="1791"/>
                  <a:pt x="9538" y="1832"/>
                  <a:pt x="8922" y="2828"/>
                </a:cubicBezTo>
                <a:cubicBezTo>
                  <a:pt x="8280" y="3866"/>
                  <a:pt x="8954" y="4597"/>
                  <a:pt x="9961" y="4828"/>
                </a:cubicBezTo>
                <a:cubicBezTo>
                  <a:pt x="10654" y="4986"/>
                  <a:pt x="11359" y="5233"/>
                  <a:pt x="11775" y="5858"/>
                </a:cubicBezTo>
                <a:cubicBezTo>
                  <a:pt x="12344" y="6714"/>
                  <a:pt x="11754" y="7772"/>
                  <a:pt x="10929" y="8250"/>
                </a:cubicBezTo>
                <a:cubicBezTo>
                  <a:pt x="10430" y="8540"/>
                  <a:pt x="9885" y="8661"/>
                  <a:pt x="9336" y="8661"/>
                </a:cubicBezTo>
                <a:cubicBezTo>
                  <a:pt x="8512" y="8661"/>
                  <a:pt x="7677" y="8387"/>
                  <a:pt x="6968" y="7999"/>
                </a:cubicBezTo>
                <a:cubicBezTo>
                  <a:pt x="6236" y="7597"/>
                  <a:pt x="5360" y="7085"/>
                  <a:pt x="5088" y="6233"/>
                </a:cubicBezTo>
                <a:cubicBezTo>
                  <a:pt x="4799" y="5322"/>
                  <a:pt x="5638" y="4879"/>
                  <a:pt x="5711" y="4024"/>
                </a:cubicBezTo>
                <a:cubicBezTo>
                  <a:pt x="5851" y="2395"/>
                  <a:pt x="3521" y="1859"/>
                  <a:pt x="2346" y="1859"/>
                </a:cubicBezTo>
                <a:cubicBezTo>
                  <a:pt x="1776" y="1859"/>
                  <a:pt x="804" y="1966"/>
                  <a:pt x="1223" y="2745"/>
                </a:cubicBezTo>
                <a:cubicBezTo>
                  <a:pt x="1464" y="3189"/>
                  <a:pt x="1913" y="3220"/>
                  <a:pt x="2354" y="3337"/>
                </a:cubicBezTo>
                <a:cubicBezTo>
                  <a:pt x="2996" y="3508"/>
                  <a:pt x="4408" y="3773"/>
                  <a:pt x="4044" y="4770"/>
                </a:cubicBezTo>
                <a:cubicBezTo>
                  <a:pt x="3888" y="5198"/>
                  <a:pt x="3400" y="5286"/>
                  <a:pt x="2870" y="5286"/>
                </a:cubicBezTo>
                <a:cubicBezTo>
                  <a:pt x="2498" y="5286"/>
                  <a:pt x="2106" y="5242"/>
                  <a:pt x="1794" y="5242"/>
                </a:cubicBezTo>
                <a:cubicBezTo>
                  <a:pt x="1698" y="5242"/>
                  <a:pt x="1610" y="5246"/>
                  <a:pt x="1532" y="5257"/>
                </a:cubicBezTo>
                <a:cubicBezTo>
                  <a:pt x="1085" y="5316"/>
                  <a:pt x="446" y="5536"/>
                  <a:pt x="0" y="5886"/>
                </a:cubicBezTo>
                <a:lnTo>
                  <a:pt x="0" y="7446"/>
                </a:lnTo>
                <a:cubicBezTo>
                  <a:pt x="72" y="7371"/>
                  <a:pt x="148" y="7298"/>
                  <a:pt x="230" y="7236"/>
                </a:cubicBezTo>
                <a:cubicBezTo>
                  <a:pt x="821" y="6797"/>
                  <a:pt x="1539" y="6353"/>
                  <a:pt x="2243" y="6130"/>
                </a:cubicBezTo>
                <a:cubicBezTo>
                  <a:pt x="2429" y="6071"/>
                  <a:pt x="2605" y="6044"/>
                  <a:pt x="2774" y="6044"/>
                </a:cubicBezTo>
                <a:cubicBezTo>
                  <a:pt x="3786" y="6044"/>
                  <a:pt x="4500" y="7020"/>
                  <a:pt x="5092" y="7786"/>
                </a:cubicBezTo>
                <a:cubicBezTo>
                  <a:pt x="5793" y="8697"/>
                  <a:pt x="6919" y="9294"/>
                  <a:pt x="8029" y="9580"/>
                </a:cubicBezTo>
                <a:cubicBezTo>
                  <a:pt x="8497" y="9699"/>
                  <a:pt x="9057" y="9768"/>
                  <a:pt x="9634" y="9768"/>
                </a:cubicBezTo>
                <a:cubicBezTo>
                  <a:pt x="10678" y="9768"/>
                  <a:pt x="11780" y="9543"/>
                  <a:pt x="12500" y="8992"/>
                </a:cubicBezTo>
                <a:cubicBezTo>
                  <a:pt x="13403" y="8305"/>
                  <a:pt x="14166" y="6749"/>
                  <a:pt x="13389" y="5725"/>
                </a:cubicBezTo>
                <a:cubicBezTo>
                  <a:pt x="12805" y="4948"/>
                  <a:pt x="11888" y="4965"/>
                  <a:pt x="11112" y="4515"/>
                </a:cubicBezTo>
                <a:cubicBezTo>
                  <a:pt x="10795" y="4333"/>
                  <a:pt x="10180" y="4034"/>
                  <a:pt x="10139" y="3622"/>
                </a:cubicBezTo>
                <a:cubicBezTo>
                  <a:pt x="10091" y="3192"/>
                  <a:pt x="10586" y="2708"/>
                  <a:pt x="10919" y="2515"/>
                </a:cubicBezTo>
                <a:cubicBezTo>
                  <a:pt x="11362" y="2261"/>
                  <a:pt x="11891" y="2165"/>
                  <a:pt x="12390" y="2106"/>
                </a:cubicBezTo>
                <a:cubicBezTo>
                  <a:pt x="13142" y="2024"/>
                  <a:pt x="13746" y="1763"/>
                  <a:pt x="14410" y="1402"/>
                </a:cubicBezTo>
                <a:cubicBezTo>
                  <a:pt x="14674" y="1258"/>
                  <a:pt x="15537" y="636"/>
                  <a:pt x="160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6"/>
          <p:cNvSpPr txBox="1"/>
          <p:nvPr>
            <p:ph idx="1" type="subTitle"/>
          </p:nvPr>
        </p:nvSpPr>
        <p:spPr>
          <a:xfrm>
            <a:off x="720000" y="2215850"/>
            <a:ext cx="4465500" cy="20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9pPr>
          </a:lstStyle>
          <a:p/>
        </p:txBody>
      </p:sp>
      <p:sp>
        <p:nvSpPr>
          <p:cNvPr id="1135" name="Google Shape;1135;p26"/>
          <p:cNvSpPr txBox="1"/>
          <p:nvPr>
            <p:ph type="title"/>
          </p:nvPr>
        </p:nvSpPr>
        <p:spPr>
          <a:xfrm>
            <a:off x="720000" y="900850"/>
            <a:ext cx="4465500" cy="117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SECTION_TITLE_AND_DESCRIPTION_1_2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p27"/>
          <p:cNvGrpSpPr/>
          <p:nvPr/>
        </p:nvGrpSpPr>
        <p:grpSpPr>
          <a:xfrm>
            <a:off x="-59596" y="-391352"/>
            <a:ext cx="7116796" cy="2306821"/>
            <a:chOff x="0" y="-488450"/>
            <a:chExt cx="9144027" cy="2963923"/>
          </a:xfrm>
        </p:grpSpPr>
        <p:sp>
          <p:nvSpPr>
            <p:cNvPr id="1138" name="Google Shape;1138;p27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7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7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7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7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7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27"/>
          <p:cNvSpPr txBox="1"/>
          <p:nvPr>
            <p:ph type="title"/>
          </p:nvPr>
        </p:nvSpPr>
        <p:spPr>
          <a:xfrm>
            <a:off x="4820574" y="1501950"/>
            <a:ext cx="30969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9" name="Google Shape;1169;p27"/>
          <p:cNvSpPr txBox="1"/>
          <p:nvPr>
            <p:ph idx="1" type="subTitle"/>
          </p:nvPr>
        </p:nvSpPr>
        <p:spPr>
          <a:xfrm>
            <a:off x="4820574" y="2483277"/>
            <a:ext cx="30969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0" name="Google Shape;1170;p27"/>
          <p:cNvSpPr/>
          <p:nvPr/>
        </p:nvSpPr>
        <p:spPr>
          <a:xfrm flipH="1">
            <a:off x="5078077" y="4350095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27"/>
          <p:cNvSpPr/>
          <p:nvPr/>
        </p:nvSpPr>
        <p:spPr>
          <a:xfrm flipH="1">
            <a:off x="5240683" y="4436246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27"/>
          <p:cNvSpPr/>
          <p:nvPr/>
        </p:nvSpPr>
        <p:spPr>
          <a:xfrm flipH="1">
            <a:off x="5143676" y="4534755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27"/>
          <p:cNvSpPr/>
          <p:nvPr/>
        </p:nvSpPr>
        <p:spPr>
          <a:xfrm flipH="1">
            <a:off x="5177121" y="4315932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27"/>
          <p:cNvSpPr/>
          <p:nvPr/>
        </p:nvSpPr>
        <p:spPr>
          <a:xfrm flipH="1" rot="8504608">
            <a:off x="482881" y="3042756"/>
            <a:ext cx="33444" cy="33557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27"/>
          <p:cNvSpPr/>
          <p:nvPr/>
        </p:nvSpPr>
        <p:spPr>
          <a:xfrm flipH="1" rot="8504608">
            <a:off x="301751" y="3075821"/>
            <a:ext cx="33557" cy="33557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27"/>
          <p:cNvSpPr/>
          <p:nvPr/>
        </p:nvSpPr>
        <p:spPr>
          <a:xfrm flipH="1" rot="8504608">
            <a:off x="317069" y="2938469"/>
            <a:ext cx="33444" cy="33444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27"/>
          <p:cNvSpPr/>
          <p:nvPr/>
        </p:nvSpPr>
        <p:spPr>
          <a:xfrm flipH="1" rot="8504608">
            <a:off x="426124" y="3130955"/>
            <a:ext cx="33595" cy="33557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27"/>
          <p:cNvSpPr/>
          <p:nvPr>
            <p:ph idx="2" type="pic"/>
          </p:nvPr>
        </p:nvSpPr>
        <p:spPr>
          <a:xfrm>
            <a:off x="1069200" y="1170501"/>
            <a:ext cx="3069600" cy="306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28"/>
          <p:cNvGrpSpPr/>
          <p:nvPr/>
        </p:nvGrpSpPr>
        <p:grpSpPr>
          <a:xfrm flipH="1"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181" name="Google Shape;1181;p28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28"/>
          <p:cNvSpPr/>
          <p:nvPr/>
        </p:nvSpPr>
        <p:spPr>
          <a:xfrm>
            <a:off x="399105" y="249761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28"/>
          <p:cNvSpPr/>
          <p:nvPr/>
        </p:nvSpPr>
        <p:spPr>
          <a:xfrm>
            <a:off x="190048" y="260830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8"/>
          <p:cNvSpPr/>
          <p:nvPr/>
        </p:nvSpPr>
        <p:spPr>
          <a:xfrm>
            <a:off x="314826" y="273486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8"/>
          <p:cNvSpPr/>
          <p:nvPr/>
        </p:nvSpPr>
        <p:spPr>
          <a:xfrm>
            <a:off x="271662" y="245372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5" name="Google Shape;1215;p28"/>
          <p:cNvGrpSpPr/>
          <p:nvPr/>
        </p:nvGrpSpPr>
        <p:grpSpPr>
          <a:xfrm>
            <a:off x="5798042" y="4228494"/>
            <a:ext cx="3345959" cy="880694"/>
            <a:chOff x="736842" y="1480444"/>
            <a:chExt cx="3345959" cy="880694"/>
          </a:xfrm>
        </p:grpSpPr>
        <p:sp>
          <p:nvSpPr>
            <p:cNvPr id="1216" name="Google Shape;1216;p28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2" name="Google Shape;1222;p28"/>
          <p:cNvSpPr txBox="1"/>
          <p:nvPr>
            <p:ph type="title"/>
          </p:nvPr>
        </p:nvSpPr>
        <p:spPr>
          <a:xfrm flipH="1">
            <a:off x="4953282" y="1994325"/>
            <a:ext cx="30807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3" name="Google Shape;1223;p28"/>
          <p:cNvSpPr txBox="1"/>
          <p:nvPr>
            <p:ph idx="1" type="subTitle"/>
          </p:nvPr>
        </p:nvSpPr>
        <p:spPr>
          <a:xfrm flipH="1">
            <a:off x="4957550" y="2625325"/>
            <a:ext cx="30807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TITLE_ONLY_2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Google Shape;1225;p29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226" name="Google Shape;1226;p29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29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9" name="Google Shape;1259;p29"/>
          <p:cNvGrpSpPr/>
          <p:nvPr/>
        </p:nvGrpSpPr>
        <p:grpSpPr>
          <a:xfrm rot="10800000">
            <a:off x="397367" y="3259044"/>
            <a:ext cx="3345959" cy="880694"/>
            <a:chOff x="736842" y="1480444"/>
            <a:chExt cx="3345959" cy="880694"/>
          </a:xfrm>
        </p:grpSpPr>
        <p:sp>
          <p:nvSpPr>
            <p:cNvPr id="1260" name="Google Shape;1260;p29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9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9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29"/>
          <p:cNvSpPr txBox="1"/>
          <p:nvPr>
            <p:ph idx="1" type="subTitle"/>
          </p:nvPr>
        </p:nvSpPr>
        <p:spPr>
          <a:xfrm>
            <a:off x="720950" y="1013875"/>
            <a:ext cx="77031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Darker Grotesque SemiBold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8" name="Google Shape;1268;p30"/>
          <p:cNvGrpSpPr/>
          <p:nvPr/>
        </p:nvGrpSpPr>
        <p:grpSpPr>
          <a:xfrm>
            <a:off x="4712725" y="2944050"/>
            <a:ext cx="1477149" cy="378976"/>
            <a:chOff x="4865125" y="3248850"/>
            <a:chExt cx="1477149" cy="378976"/>
          </a:xfrm>
        </p:grpSpPr>
        <p:sp>
          <p:nvSpPr>
            <p:cNvPr id="1269" name="Google Shape;1269;p30"/>
            <p:cNvSpPr/>
            <p:nvPr/>
          </p:nvSpPr>
          <p:spPr>
            <a:xfrm>
              <a:off x="5863097" y="3248850"/>
              <a:ext cx="55038" cy="56828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5128251" y="3553697"/>
              <a:ext cx="55038" cy="5689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6004311" y="3277361"/>
              <a:ext cx="55225" cy="5689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6287298" y="3570933"/>
              <a:ext cx="54976" cy="5689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5949270" y="3439610"/>
              <a:ext cx="55100" cy="5689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865125" y="3452202"/>
              <a:ext cx="55287" cy="57149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30"/>
          <p:cNvGrpSpPr/>
          <p:nvPr/>
        </p:nvGrpSpPr>
        <p:grpSpPr>
          <a:xfrm>
            <a:off x="1151428" y="3901712"/>
            <a:ext cx="445320" cy="572699"/>
            <a:chOff x="1303828" y="3901712"/>
            <a:chExt cx="445320" cy="572699"/>
          </a:xfrm>
        </p:grpSpPr>
        <p:sp>
          <p:nvSpPr>
            <p:cNvPr id="1276" name="Google Shape;1276;p30"/>
            <p:cNvSpPr/>
            <p:nvPr/>
          </p:nvSpPr>
          <p:spPr>
            <a:xfrm>
              <a:off x="1673223" y="3979271"/>
              <a:ext cx="75925" cy="76184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1303828" y="4174850"/>
              <a:ext cx="76182" cy="76184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1524306" y="4398485"/>
              <a:ext cx="75925" cy="75927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1448036" y="3901712"/>
              <a:ext cx="76268" cy="76184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30"/>
          <p:cNvGrpSpPr/>
          <p:nvPr/>
        </p:nvGrpSpPr>
        <p:grpSpPr>
          <a:xfrm>
            <a:off x="5030911" y="3444624"/>
            <a:ext cx="4054299" cy="1067137"/>
            <a:chOff x="736842" y="1480444"/>
            <a:chExt cx="3345959" cy="880694"/>
          </a:xfrm>
        </p:grpSpPr>
        <p:sp>
          <p:nvSpPr>
            <p:cNvPr id="1281" name="Google Shape;1281;p30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30"/>
          <p:cNvSpPr txBox="1"/>
          <p:nvPr>
            <p:ph type="title"/>
          </p:nvPr>
        </p:nvSpPr>
        <p:spPr>
          <a:xfrm>
            <a:off x="4518650" y="1955347"/>
            <a:ext cx="3376500" cy="1562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4"/>
          <p:cNvGrpSpPr/>
          <p:nvPr/>
        </p:nvGrpSpPr>
        <p:grpSpPr>
          <a:xfrm flipH="1">
            <a:off x="75974" y="362600"/>
            <a:ext cx="8877974" cy="2415232"/>
            <a:chOff x="190048" y="362600"/>
            <a:chExt cx="8877974" cy="2415232"/>
          </a:xfrm>
        </p:grpSpPr>
        <p:sp>
          <p:nvSpPr>
            <p:cNvPr id="125" name="Google Shape;125;p4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99105" y="2497617"/>
              <a:ext cx="42969" cy="43115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90048" y="26083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14826" y="27348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71662" y="2453724"/>
              <a:ext cx="43163" cy="43115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 flipH="1">
            <a:off x="5821001" y="-128005"/>
            <a:ext cx="3322995" cy="1292489"/>
            <a:chOff x="0" y="-42425"/>
            <a:chExt cx="3322995" cy="1292489"/>
          </a:xfrm>
        </p:grpSpPr>
        <p:sp>
          <p:nvSpPr>
            <p:cNvPr id="136" name="Google Shape;136;p4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4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152475"/>
            <a:ext cx="77040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1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31"/>
          <p:cNvGrpSpPr/>
          <p:nvPr/>
        </p:nvGrpSpPr>
        <p:grpSpPr>
          <a:xfrm>
            <a:off x="4712725" y="2944050"/>
            <a:ext cx="1477149" cy="378976"/>
            <a:chOff x="4865125" y="3248850"/>
            <a:chExt cx="1477149" cy="378976"/>
          </a:xfrm>
        </p:grpSpPr>
        <p:sp>
          <p:nvSpPr>
            <p:cNvPr id="1290" name="Google Shape;1290;p31"/>
            <p:cNvSpPr/>
            <p:nvPr/>
          </p:nvSpPr>
          <p:spPr>
            <a:xfrm>
              <a:off x="5863097" y="3248850"/>
              <a:ext cx="55038" cy="56828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5128251" y="3553697"/>
              <a:ext cx="55038" cy="5689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6004311" y="3277361"/>
              <a:ext cx="55225" cy="5689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6287298" y="3570933"/>
              <a:ext cx="54976" cy="5689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5949270" y="3439610"/>
              <a:ext cx="55100" cy="5689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4865125" y="3452202"/>
              <a:ext cx="55287" cy="57149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31"/>
          <p:cNvGrpSpPr/>
          <p:nvPr/>
        </p:nvGrpSpPr>
        <p:grpSpPr>
          <a:xfrm>
            <a:off x="1151428" y="3901712"/>
            <a:ext cx="445320" cy="572699"/>
            <a:chOff x="1303828" y="3901712"/>
            <a:chExt cx="445320" cy="572699"/>
          </a:xfrm>
        </p:grpSpPr>
        <p:sp>
          <p:nvSpPr>
            <p:cNvPr id="1297" name="Google Shape;1297;p31"/>
            <p:cNvSpPr/>
            <p:nvPr/>
          </p:nvSpPr>
          <p:spPr>
            <a:xfrm>
              <a:off x="1673223" y="3979271"/>
              <a:ext cx="75925" cy="76184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1303828" y="4174850"/>
              <a:ext cx="76182" cy="76184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1524306" y="4398485"/>
              <a:ext cx="75925" cy="75927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1448036" y="3901712"/>
              <a:ext cx="76268" cy="76184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1" name="Google Shape;1301;p31"/>
          <p:cNvGrpSpPr/>
          <p:nvPr/>
        </p:nvGrpSpPr>
        <p:grpSpPr>
          <a:xfrm>
            <a:off x="5030911" y="3444624"/>
            <a:ext cx="4054299" cy="1067137"/>
            <a:chOff x="736842" y="1480444"/>
            <a:chExt cx="3345959" cy="880694"/>
          </a:xfrm>
        </p:grpSpPr>
        <p:sp>
          <p:nvSpPr>
            <p:cNvPr id="1302" name="Google Shape;1302;p31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8" name="Google Shape;1308;p31"/>
          <p:cNvSpPr txBox="1"/>
          <p:nvPr>
            <p:ph type="title"/>
          </p:nvPr>
        </p:nvSpPr>
        <p:spPr>
          <a:xfrm>
            <a:off x="1036525" y="846600"/>
            <a:ext cx="5413800" cy="814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32"/>
          <p:cNvGrpSpPr/>
          <p:nvPr/>
        </p:nvGrpSpPr>
        <p:grpSpPr>
          <a:xfrm flipH="1">
            <a:off x="-32358" y="-128005"/>
            <a:ext cx="3345959" cy="4731493"/>
            <a:chOff x="5798042" y="-128005"/>
            <a:chExt cx="3345959" cy="4731493"/>
          </a:xfrm>
        </p:grpSpPr>
        <p:grpSp>
          <p:nvGrpSpPr>
            <p:cNvPr id="1311" name="Google Shape;1311;p32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1312" name="Google Shape;1312;p32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2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2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2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2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2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2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32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2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4" name="Google Shape;1344;p32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1345" name="Google Shape;1345;p32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2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2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51" name="Google Shape;1351;p32"/>
          <p:cNvSpPr txBox="1"/>
          <p:nvPr>
            <p:ph idx="1" type="subTitle"/>
          </p:nvPr>
        </p:nvSpPr>
        <p:spPr>
          <a:xfrm>
            <a:off x="3089475" y="1341050"/>
            <a:ext cx="3879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2" name="Google Shape;1352;p32"/>
          <p:cNvSpPr txBox="1"/>
          <p:nvPr>
            <p:ph idx="2" type="subTitle"/>
          </p:nvPr>
        </p:nvSpPr>
        <p:spPr>
          <a:xfrm>
            <a:off x="3089475" y="1842125"/>
            <a:ext cx="38793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3" name="Google Shape;1353;p32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4" name="Google Shape;1354;p32"/>
          <p:cNvSpPr txBox="1"/>
          <p:nvPr>
            <p:ph idx="3" type="subTitle"/>
          </p:nvPr>
        </p:nvSpPr>
        <p:spPr>
          <a:xfrm>
            <a:off x="3089475" y="3111675"/>
            <a:ext cx="38793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5" name="Google Shape;1355;p32"/>
          <p:cNvSpPr txBox="1"/>
          <p:nvPr>
            <p:ph idx="4" type="subTitle"/>
          </p:nvPr>
        </p:nvSpPr>
        <p:spPr>
          <a:xfrm>
            <a:off x="3089475" y="3612750"/>
            <a:ext cx="38793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1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33"/>
          <p:cNvGrpSpPr/>
          <p:nvPr/>
        </p:nvGrpSpPr>
        <p:grpSpPr>
          <a:xfrm>
            <a:off x="5798042" y="-128005"/>
            <a:ext cx="3345959" cy="4731493"/>
            <a:chOff x="5798042" y="-128005"/>
            <a:chExt cx="3345959" cy="4731493"/>
          </a:xfrm>
        </p:grpSpPr>
        <p:grpSp>
          <p:nvGrpSpPr>
            <p:cNvPr id="1358" name="Google Shape;1358;p33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1359" name="Google Shape;1359;p33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3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3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3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3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3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3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3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3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3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3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3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3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3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1" name="Google Shape;1391;p33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1392" name="Google Shape;1392;p33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3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3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3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3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3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8" name="Google Shape;1398;p33"/>
          <p:cNvSpPr txBox="1"/>
          <p:nvPr>
            <p:ph idx="1" type="subTitle"/>
          </p:nvPr>
        </p:nvSpPr>
        <p:spPr>
          <a:xfrm>
            <a:off x="2813347" y="1187025"/>
            <a:ext cx="43338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9" name="Google Shape;1399;p33"/>
          <p:cNvSpPr txBox="1"/>
          <p:nvPr>
            <p:ph idx="2" type="subTitle"/>
          </p:nvPr>
        </p:nvSpPr>
        <p:spPr>
          <a:xfrm>
            <a:off x="2813347" y="1611900"/>
            <a:ext cx="43338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0" name="Google Shape;1400;p33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1" name="Google Shape;1401;p33"/>
          <p:cNvSpPr txBox="1"/>
          <p:nvPr>
            <p:ph idx="3" type="subTitle"/>
          </p:nvPr>
        </p:nvSpPr>
        <p:spPr>
          <a:xfrm>
            <a:off x="2813347" y="2356575"/>
            <a:ext cx="43338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2" name="Google Shape;1402;p33"/>
          <p:cNvSpPr txBox="1"/>
          <p:nvPr>
            <p:ph idx="4" type="subTitle"/>
          </p:nvPr>
        </p:nvSpPr>
        <p:spPr>
          <a:xfrm>
            <a:off x="2813347" y="2781450"/>
            <a:ext cx="43338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3" name="Google Shape;1403;p33"/>
          <p:cNvSpPr txBox="1"/>
          <p:nvPr>
            <p:ph idx="5" type="subTitle"/>
          </p:nvPr>
        </p:nvSpPr>
        <p:spPr>
          <a:xfrm>
            <a:off x="2813347" y="3526125"/>
            <a:ext cx="43338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4" name="Google Shape;1404;p33"/>
          <p:cNvSpPr txBox="1"/>
          <p:nvPr>
            <p:ph idx="6" type="subTitle"/>
          </p:nvPr>
        </p:nvSpPr>
        <p:spPr>
          <a:xfrm>
            <a:off x="2813347" y="3951000"/>
            <a:ext cx="43338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1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6" name="Google Shape;1406;p34"/>
          <p:cNvGrpSpPr/>
          <p:nvPr/>
        </p:nvGrpSpPr>
        <p:grpSpPr>
          <a:xfrm>
            <a:off x="5798042" y="-128005"/>
            <a:ext cx="3345959" cy="4731493"/>
            <a:chOff x="5798042" y="-128005"/>
            <a:chExt cx="3345959" cy="4731493"/>
          </a:xfrm>
        </p:grpSpPr>
        <p:grpSp>
          <p:nvGrpSpPr>
            <p:cNvPr id="1407" name="Google Shape;1407;p34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1408" name="Google Shape;1408;p34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4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4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4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4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4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4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4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4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4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4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4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4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4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4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4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4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4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4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4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4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4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4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4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4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4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4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4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4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4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4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4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0" name="Google Shape;1440;p34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1441" name="Google Shape;1441;p34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4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4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4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4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4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7" name="Google Shape;1447;p34"/>
          <p:cNvSpPr txBox="1"/>
          <p:nvPr>
            <p:ph idx="1" type="subTitle"/>
          </p:nvPr>
        </p:nvSpPr>
        <p:spPr>
          <a:xfrm>
            <a:off x="1458888" y="113237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8" name="Google Shape;1448;p34"/>
          <p:cNvSpPr txBox="1"/>
          <p:nvPr>
            <p:ph idx="2" type="subTitle"/>
          </p:nvPr>
        </p:nvSpPr>
        <p:spPr>
          <a:xfrm>
            <a:off x="1458888" y="1557250"/>
            <a:ext cx="29076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9" name="Google Shape;1449;p34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0" name="Google Shape;1450;p34"/>
          <p:cNvSpPr txBox="1"/>
          <p:nvPr>
            <p:ph idx="3" type="subTitle"/>
          </p:nvPr>
        </p:nvSpPr>
        <p:spPr>
          <a:xfrm>
            <a:off x="3466263" y="230192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1" name="Google Shape;1451;p34"/>
          <p:cNvSpPr txBox="1"/>
          <p:nvPr>
            <p:ph idx="4" type="subTitle"/>
          </p:nvPr>
        </p:nvSpPr>
        <p:spPr>
          <a:xfrm>
            <a:off x="3466263" y="2726800"/>
            <a:ext cx="29076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52" name="Google Shape;1452;p34"/>
          <p:cNvSpPr txBox="1"/>
          <p:nvPr>
            <p:ph idx="5" type="subTitle"/>
          </p:nvPr>
        </p:nvSpPr>
        <p:spPr>
          <a:xfrm>
            <a:off x="5473638" y="347147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3" name="Google Shape;1453;p34"/>
          <p:cNvSpPr txBox="1"/>
          <p:nvPr>
            <p:ph idx="6" type="subTitle"/>
          </p:nvPr>
        </p:nvSpPr>
        <p:spPr>
          <a:xfrm>
            <a:off x="5473638" y="3896350"/>
            <a:ext cx="29076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2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5" name="Google Shape;1455;p35"/>
          <p:cNvGrpSpPr/>
          <p:nvPr/>
        </p:nvGrpSpPr>
        <p:grpSpPr>
          <a:xfrm rot="10800000">
            <a:off x="2978642" y="4228494"/>
            <a:ext cx="3345959" cy="880694"/>
            <a:chOff x="736842" y="1480444"/>
            <a:chExt cx="3345959" cy="880694"/>
          </a:xfrm>
        </p:grpSpPr>
        <p:sp>
          <p:nvSpPr>
            <p:cNvPr id="1456" name="Google Shape;1456;p35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35"/>
          <p:cNvGrpSpPr/>
          <p:nvPr/>
        </p:nvGrpSpPr>
        <p:grpSpPr>
          <a:xfrm flipH="1">
            <a:off x="5821001" y="-280405"/>
            <a:ext cx="3322995" cy="1292489"/>
            <a:chOff x="0" y="-42425"/>
            <a:chExt cx="3322995" cy="1292489"/>
          </a:xfrm>
        </p:grpSpPr>
        <p:sp>
          <p:nvSpPr>
            <p:cNvPr id="1463" name="Google Shape;1463;p35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5" name="Google Shape;1495;p35"/>
          <p:cNvSpPr txBox="1"/>
          <p:nvPr>
            <p:ph type="title"/>
          </p:nvPr>
        </p:nvSpPr>
        <p:spPr>
          <a:xfrm>
            <a:off x="1930178" y="1562860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6" name="Google Shape;1496;p35"/>
          <p:cNvSpPr txBox="1"/>
          <p:nvPr>
            <p:ph idx="1" type="subTitle"/>
          </p:nvPr>
        </p:nvSpPr>
        <p:spPr>
          <a:xfrm>
            <a:off x="1930178" y="2073185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7" name="Google Shape;1497;p35"/>
          <p:cNvSpPr txBox="1"/>
          <p:nvPr>
            <p:ph idx="2" type="title"/>
          </p:nvPr>
        </p:nvSpPr>
        <p:spPr>
          <a:xfrm>
            <a:off x="5663397" y="1562860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8" name="Google Shape;1498;p35"/>
          <p:cNvSpPr txBox="1"/>
          <p:nvPr>
            <p:ph idx="3" type="subTitle"/>
          </p:nvPr>
        </p:nvSpPr>
        <p:spPr>
          <a:xfrm>
            <a:off x="5663401" y="2073185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9" name="Google Shape;1499;p35"/>
          <p:cNvSpPr txBox="1"/>
          <p:nvPr>
            <p:ph idx="4" type="title"/>
          </p:nvPr>
        </p:nvSpPr>
        <p:spPr>
          <a:xfrm>
            <a:off x="1930178" y="3045272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0" name="Google Shape;1500;p35"/>
          <p:cNvSpPr txBox="1"/>
          <p:nvPr>
            <p:ph idx="5" type="subTitle"/>
          </p:nvPr>
        </p:nvSpPr>
        <p:spPr>
          <a:xfrm>
            <a:off x="1930178" y="3555614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1" name="Google Shape;1501;p35"/>
          <p:cNvSpPr txBox="1"/>
          <p:nvPr>
            <p:ph idx="6" type="title"/>
          </p:nvPr>
        </p:nvSpPr>
        <p:spPr>
          <a:xfrm>
            <a:off x="5663398" y="3045272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2" name="Google Shape;1502;p35"/>
          <p:cNvSpPr txBox="1"/>
          <p:nvPr>
            <p:ph idx="7" type="subTitle"/>
          </p:nvPr>
        </p:nvSpPr>
        <p:spPr>
          <a:xfrm>
            <a:off x="5663401" y="3555614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3" name="Google Shape;1503;p35"/>
          <p:cNvSpPr txBox="1"/>
          <p:nvPr>
            <p:ph idx="8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2_1_1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5" name="Google Shape;1505;p36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506" name="Google Shape;1506;p3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2" name="Google Shape;1512;p36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513" name="Google Shape;1513;p36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6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36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6" name="Google Shape;1546;p36"/>
          <p:cNvSpPr txBox="1"/>
          <p:nvPr>
            <p:ph idx="2" type="title"/>
          </p:nvPr>
        </p:nvSpPr>
        <p:spPr>
          <a:xfrm>
            <a:off x="1702900" y="12690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47" name="Google Shape;1547;p36"/>
          <p:cNvSpPr txBox="1"/>
          <p:nvPr>
            <p:ph idx="1" type="subTitle"/>
          </p:nvPr>
        </p:nvSpPr>
        <p:spPr>
          <a:xfrm>
            <a:off x="3947375" y="12690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48" name="Google Shape;1548;p36"/>
          <p:cNvSpPr txBox="1"/>
          <p:nvPr>
            <p:ph idx="3" type="title"/>
          </p:nvPr>
        </p:nvSpPr>
        <p:spPr>
          <a:xfrm>
            <a:off x="1702900" y="19013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49" name="Google Shape;1549;p36"/>
          <p:cNvSpPr txBox="1"/>
          <p:nvPr>
            <p:ph idx="4" type="subTitle"/>
          </p:nvPr>
        </p:nvSpPr>
        <p:spPr>
          <a:xfrm>
            <a:off x="3947375" y="19013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0" name="Google Shape;1550;p36"/>
          <p:cNvSpPr txBox="1"/>
          <p:nvPr>
            <p:ph idx="5" type="title"/>
          </p:nvPr>
        </p:nvSpPr>
        <p:spPr>
          <a:xfrm>
            <a:off x="1702900" y="25336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1" name="Google Shape;1551;p36"/>
          <p:cNvSpPr txBox="1"/>
          <p:nvPr>
            <p:ph idx="6" type="subTitle"/>
          </p:nvPr>
        </p:nvSpPr>
        <p:spPr>
          <a:xfrm>
            <a:off x="3947375" y="25336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2" name="Google Shape;1552;p36"/>
          <p:cNvSpPr txBox="1"/>
          <p:nvPr>
            <p:ph idx="7" type="title"/>
          </p:nvPr>
        </p:nvSpPr>
        <p:spPr>
          <a:xfrm>
            <a:off x="1702900" y="31659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3" name="Google Shape;1553;p36"/>
          <p:cNvSpPr txBox="1"/>
          <p:nvPr>
            <p:ph idx="8" type="subTitle"/>
          </p:nvPr>
        </p:nvSpPr>
        <p:spPr>
          <a:xfrm>
            <a:off x="3947375" y="31659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4" name="Google Shape;1554;p36"/>
          <p:cNvSpPr txBox="1"/>
          <p:nvPr>
            <p:ph idx="9" type="title"/>
          </p:nvPr>
        </p:nvSpPr>
        <p:spPr>
          <a:xfrm>
            <a:off x="1702900" y="37982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5" name="Google Shape;1555;p36"/>
          <p:cNvSpPr txBox="1"/>
          <p:nvPr>
            <p:ph idx="13" type="subTitle"/>
          </p:nvPr>
        </p:nvSpPr>
        <p:spPr>
          <a:xfrm>
            <a:off x="3947375" y="3798275"/>
            <a:ext cx="423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BLANK_1_1_1_2_1_1_1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37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558" name="Google Shape;1558;p37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37"/>
          <p:cNvGrpSpPr/>
          <p:nvPr/>
        </p:nvGrpSpPr>
        <p:grpSpPr>
          <a:xfrm flipH="1">
            <a:off x="5821000" y="-128005"/>
            <a:ext cx="3322995" cy="1292489"/>
            <a:chOff x="0" y="-42425"/>
            <a:chExt cx="3322995" cy="1292489"/>
          </a:xfrm>
        </p:grpSpPr>
        <p:sp>
          <p:nvSpPr>
            <p:cNvPr id="1565" name="Google Shape;1565;p37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7" name="Google Shape;1597;p37"/>
          <p:cNvSpPr txBox="1"/>
          <p:nvPr>
            <p:ph type="title"/>
          </p:nvPr>
        </p:nvSpPr>
        <p:spPr>
          <a:xfrm>
            <a:off x="720000" y="35229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98" name="Google Shape;1598;p37"/>
          <p:cNvSpPr txBox="1"/>
          <p:nvPr>
            <p:ph idx="1" type="subTitle"/>
          </p:nvPr>
        </p:nvSpPr>
        <p:spPr>
          <a:xfrm>
            <a:off x="720000" y="39930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99" name="Google Shape;1599;p37"/>
          <p:cNvSpPr txBox="1"/>
          <p:nvPr>
            <p:ph idx="2" type="title"/>
          </p:nvPr>
        </p:nvSpPr>
        <p:spPr>
          <a:xfrm>
            <a:off x="3403800" y="35229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0" name="Google Shape;1600;p37"/>
          <p:cNvSpPr txBox="1"/>
          <p:nvPr>
            <p:ph idx="3" type="subTitle"/>
          </p:nvPr>
        </p:nvSpPr>
        <p:spPr>
          <a:xfrm>
            <a:off x="3403800" y="39930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1" name="Google Shape;1601;p37"/>
          <p:cNvSpPr txBox="1"/>
          <p:nvPr>
            <p:ph idx="4" type="title"/>
          </p:nvPr>
        </p:nvSpPr>
        <p:spPr>
          <a:xfrm>
            <a:off x="6087600" y="35229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2" name="Google Shape;1602;p37"/>
          <p:cNvSpPr txBox="1"/>
          <p:nvPr>
            <p:ph idx="5" type="subTitle"/>
          </p:nvPr>
        </p:nvSpPr>
        <p:spPr>
          <a:xfrm>
            <a:off x="6087600" y="39930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3" name="Google Shape;1603;p37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4" name="Google Shape;1604;p37"/>
          <p:cNvSpPr txBox="1"/>
          <p:nvPr>
            <p:ph idx="7" type="title"/>
          </p:nvPr>
        </p:nvSpPr>
        <p:spPr>
          <a:xfrm>
            <a:off x="2061900" y="16451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5" name="Google Shape;1605;p37"/>
          <p:cNvSpPr txBox="1"/>
          <p:nvPr>
            <p:ph idx="8" type="subTitle"/>
          </p:nvPr>
        </p:nvSpPr>
        <p:spPr>
          <a:xfrm>
            <a:off x="2061900" y="21152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6" name="Google Shape;1606;p37"/>
          <p:cNvSpPr txBox="1"/>
          <p:nvPr>
            <p:ph idx="9" type="title"/>
          </p:nvPr>
        </p:nvSpPr>
        <p:spPr>
          <a:xfrm>
            <a:off x="4745700" y="164517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7" name="Google Shape;1607;p37"/>
          <p:cNvSpPr txBox="1"/>
          <p:nvPr>
            <p:ph idx="13" type="subTitle"/>
          </p:nvPr>
        </p:nvSpPr>
        <p:spPr>
          <a:xfrm>
            <a:off x="4745700" y="2115203"/>
            <a:ext cx="23364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38"/>
          <p:cNvGrpSpPr/>
          <p:nvPr/>
        </p:nvGrpSpPr>
        <p:grpSpPr>
          <a:xfrm rot="10800000">
            <a:off x="2978642" y="4228494"/>
            <a:ext cx="3345959" cy="880694"/>
            <a:chOff x="736842" y="1480444"/>
            <a:chExt cx="3345959" cy="880694"/>
          </a:xfrm>
        </p:grpSpPr>
        <p:sp>
          <p:nvSpPr>
            <p:cNvPr id="1610" name="Google Shape;1610;p38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6" name="Google Shape;1616;p38"/>
          <p:cNvGrpSpPr/>
          <p:nvPr/>
        </p:nvGrpSpPr>
        <p:grpSpPr>
          <a:xfrm flipH="1">
            <a:off x="5821001" y="-280405"/>
            <a:ext cx="3322995" cy="1292489"/>
            <a:chOff x="0" y="-42425"/>
            <a:chExt cx="3322995" cy="1292489"/>
          </a:xfrm>
        </p:grpSpPr>
        <p:sp>
          <p:nvSpPr>
            <p:cNvPr id="1617" name="Google Shape;1617;p38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9" name="Google Shape;1649;p38"/>
          <p:cNvSpPr txBox="1"/>
          <p:nvPr>
            <p:ph type="title"/>
          </p:nvPr>
        </p:nvSpPr>
        <p:spPr>
          <a:xfrm>
            <a:off x="948600" y="1189760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0" name="Google Shape;1650;p38"/>
          <p:cNvSpPr txBox="1"/>
          <p:nvPr>
            <p:ph idx="1" type="subTitle"/>
          </p:nvPr>
        </p:nvSpPr>
        <p:spPr>
          <a:xfrm>
            <a:off x="948600" y="1623885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1" name="Google Shape;1651;p38"/>
          <p:cNvSpPr txBox="1"/>
          <p:nvPr>
            <p:ph idx="2" type="title"/>
          </p:nvPr>
        </p:nvSpPr>
        <p:spPr>
          <a:xfrm>
            <a:off x="5889944" y="1189760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2" name="Google Shape;1652;p38"/>
          <p:cNvSpPr txBox="1"/>
          <p:nvPr>
            <p:ph idx="3" type="subTitle"/>
          </p:nvPr>
        </p:nvSpPr>
        <p:spPr>
          <a:xfrm>
            <a:off x="5889948" y="1623885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3" name="Google Shape;1653;p38"/>
          <p:cNvSpPr txBox="1"/>
          <p:nvPr>
            <p:ph idx="4" type="title"/>
          </p:nvPr>
        </p:nvSpPr>
        <p:spPr>
          <a:xfrm>
            <a:off x="948600" y="2419222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4" name="Google Shape;1654;p38"/>
          <p:cNvSpPr txBox="1"/>
          <p:nvPr>
            <p:ph idx="5" type="subTitle"/>
          </p:nvPr>
        </p:nvSpPr>
        <p:spPr>
          <a:xfrm>
            <a:off x="948600" y="2853364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5" name="Google Shape;1655;p38"/>
          <p:cNvSpPr txBox="1"/>
          <p:nvPr>
            <p:ph idx="6" type="title"/>
          </p:nvPr>
        </p:nvSpPr>
        <p:spPr>
          <a:xfrm>
            <a:off x="948594" y="3648685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6" name="Google Shape;1656;p38"/>
          <p:cNvSpPr txBox="1"/>
          <p:nvPr>
            <p:ph idx="7" type="subTitle"/>
          </p:nvPr>
        </p:nvSpPr>
        <p:spPr>
          <a:xfrm>
            <a:off x="948600" y="4082810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7" name="Google Shape;1657;p38"/>
          <p:cNvSpPr txBox="1"/>
          <p:nvPr>
            <p:ph idx="8" type="title"/>
          </p:nvPr>
        </p:nvSpPr>
        <p:spPr>
          <a:xfrm>
            <a:off x="5889945" y="2419222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58" name="Google Shape;1658;p38"/>
          <p:cNvSpPr txBox="1"/>
          <p:nvPr>
            <p:ph idx="9" type="subTitle"/>
          </p:nvPr>
        </p:nvSpPr>
        <p:spPr>
          <a:xfrm>
            <a:off x="5889949" y="2853364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9" name="Google Shape;1659;p38"/>
          <p:cNvSpPr txBox="1"/>
          <p:nvPr>
            <p:ph idx="13" type="title"/>
          </p:nvPr>
        </p:nvSpPr>
        <p:spPr>
          <a:xfrm>
            <a:off x="5889945" y="3648685"/>
            <a:ext cx="23055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0" name="Google Shape;1660;p38"/>
          <p:cNvSpPr txBox="1"/>
          <p:nvPr>
            <p:ph idx="14" type="subTitle"/>
          </p:nvPr>
        </p:nvSpPr>
        <p:spPr>
          <a:xfrm>
            <a:off x="5889950" y="4082810"/>
            <a:ext cx="23055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1" name="Google Shape;1661;p38"/>
          <p:cNvSpPr txBox="1"/>
          <p:nvPr>
            <p:ph idx="15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2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3" name="Google Shape;1663;p39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664" name="Google Shape;1664;p39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9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9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0" name="Google Shape;1670;p39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671" name="Google Shape;1671;p39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39"/>
          <p:cNvSpPr txBox="1"/>
          <p:nvPr>
            <p:ph type="title"/>
          </p:nvPr>
        </p:nvSpPr>
        <p:spPr>
          <a:xfrm>
            <a:off x="720000" y="40757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4" name="Google Shape;1704;p39"/>
          <p:cNvSpPr txBox="1"/>
          <p:nvPr>
            <p:ph idx="1" type="subTitle"/>
          </p:nvPr>
        </p:nvSpPr>
        <p:spPr>
          <a:xfrm>
            <a:off x="720000" y="34653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5" name="Google Shape;1705;p39"/>
          <p:cNvSpPr txBox="1"/>
          <p:nvPr>
            <p:ph idx="2" type="title"/>
          </p:nvPr>
        </p:nvSpPr>
        <p:spPr>
          <a:xfrm>
            <a:off x="3403800" y="40757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6" name="Google Shape;1706;p39"/>
          <p:cNvSpPr txBox="1"/>
          <p:nvPr>
            <p:ph idx="3" type="subTitle"/>
          </p:nvPr>
        </p:nvSpPr>
        <p:spPr>
          <a:xfrm>
            <a:off x="3403800" y="34653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7" name="Google Shape;1707;p39"/>
          <p:cNvSpPr txBox="1"/>
          <p:nvPr>
            <p:ph idx="4" type="title"/>
          </p:nvPr>
        </p:nvSpPr>
        <p:spPr>
          <a:xfrm>
            <a:off x="6087600" y="40757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8" name="Google Shape;1708;p39"/>
          <p:cNvSpPr txBox="1"/>
          <p:nvPr>
            <p:ph idx="5" type="subTitle"/>
          </p:nvPr>
        </p:nvSpPr>
        <p:spPr>
          <a:xfrm>
            <a:off x="6087600" y="34653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9" name="Google Shape;1709;p39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0" name="Google Shape;1710;p39"/>
          <p:cNvSpPr txBox="1"/>
          <p:nvPr>
            <p:ph idx="7" type="title"/>
          </p:nvPr>
        </p:nvSpPr>
        <p:spPr>
          <a:xfrm>
            <a:off x="720000" y="22741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1" name="Google Shape;1711;p39"/>
          <p:cNvSpPr txBox="1"/>
          <p:nvPr>
            <p:ph idx="8" type="subTitle"/>
          </p:nvPr>
        </p:nvSpPr>
        <p:spPr>
          <a:xfrm>
            <a:off x="720000" y="16637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2" name="Google Shape;1712;p39"/>
          <p:cNvSpPr txBox="1"/>
          <p:nvPr>
            <p:ph idx="9" type="title"/>
          </p:nvPr>
        </p:nvSpPr>
        <p:spPr>
          <a:xfrm>
            <a:off x="3403800" y="22741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3" name="Google Shape;1713;p39"/>
          <p:cNvSpPr txBox="1"/>
          <p:nvPr>
            <p:ph idx="13" type="subTitle"/>
          </p:nvPr>
        </p:nvSpPr>
        <p:spPr>
          <a:xfrm>
            <a:off x="3403800" y="16637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4" name="Google Shape;1714;p39"/>
          <p:cNvSpPr txBox="1"/>
          <p:nvPr>
            <p:ph idx="14" type="title"/>
          </p:nvPr>
        </p:nvSpPr>
        <p:spPr>
          <a:xfrm>
            <a:off x="6087600" y="2274188"/>
            <a:ext cx="23364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5" name="Google Shape;1715;p39"/>
          <p:cNvSpPr txBox="1"/>
          <p:nvPr>
            <p:ph idx="15" type="subTitle"/>
          </p:nvPr>
        </p:nvSpPr>
        <p:spPr>
          <a:xfrm>
            <a:off x="6087600" y="1663703"/>
            <a:ext cx="23364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1_2_1_1_2"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40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718" name="Google Shape;1718;p40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0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0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0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4" name="Google Shape;1724;p40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725" name="Google Shape;1725;p40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7" name="Google Shape;1757;p40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8" name="Google Shape;1758;p40"/>
          <p:cNvSpPr txBox="1"/>
          <p:nvPr>
            <p:ph idx="2" type="title"/>
          </p:nvPr>
        </p:nvSpPr>
        <p:spPr>
          <a:xfrm>
            <a:off x="1991488" y="11644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9" name="Google Shape;1759;p40"/>
          <p:cNvSpPr txBox="1"/>
          <p:nvPr>
            <p:ph idx="1" type="subTitle"/>
          </p:nvPr>
        </p:nvSpPr>
        <p:spPr>
          <a:xfrm>
            <a:off x="4349775" y="1099326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0" name="Google Shape;1760;p40"/>
          <p:cNvSpPr txBox="1"/>
          <p:nvPr>
            <p:ph idx="3" type="title"/>
          </p:nvPr>
        </p:nvSpPr>
        <p:spPr>
          <a:xfrm>
            <a:off x="1991488" y="1733600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1" name="Google Shape;1761;p40"/>
          <p:cNvSpPr txBox="1"/>
          <p:nvPr>
            <p:ph idx="4" type="subTitle"/>
          </p:nvPr>
        </p:nvSpPr>
        <p:spPr>
          <a:xfrm>
            <a:off x="4349775" y="1668451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2" name="Google Shape;1762;p40"/>
          <p:cNvSpPr txBox="1"/>
          <p:nvPr>
            <p:ph idx="5" type="title"/>
          </p:nvPr>
        </p:nvSpPr>
        <p:spPr>
          <a:xfrm>
            <a:off x="1991488" y="230272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3" name="Google Shape;1763;p40"/>
          <p:cNvSpPr txBox="1"/>
          <p:nvPr>
            <p:ph idx="6" type="subTitle"/>
          </p:nvPr>
        </p:nvSpPr>
        <p:spPr>
          <a:xfrm>
            <a:off x="4349775" y="2237576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4" name="Google Shape;1764;p40"/>
          <p:cNvSpPr txBox="1"/>
          <p:nvPr>
            <p:ph idx="7" type="title"/>
          </p:nvPr>
        </p:nvSpPr>
        <p:spPr>
          <a:xfrm>
            <a:off x="1991488" y="2871850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5" name="Google Shape;1765;p40"/>
          <p:cNvSpPr txBox="1"/>
          <p:nvPr>
            <p:ph idx="8" type="subTitle"/>
          </p:nvPr>
        </p:nvSpPr>
        <p:spPr>
          <a:xfrm>
            <a:off x="4349775" y="2806701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6" name="Google Shape;1766;p40"/>
          <p:cNvSpPr txBox="1"/>
          <p:nvPr>
            <p:ph idx="9" type="title"/>
          </p:nvPr>
        </p:nvSpPr>
        <p:spPr>
          <a:xfrm>
            <a:off x="1991488" y="3440975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7" name="Google Shape;1767;p40"/>
          <p:cNvSpPr txBox="1"/>
          <p:nvPr>
            <p:ph idx="13" type="subTitle"/>
          </p:nvPr>
        </p:nvSpPr>
        <p:spPr>
          <a:xfrm>
            <a:off x="4349775" y="3375826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8" name="Google Shape;1768;p40"/>
          <p:cNvSpPr txBox="1"/>
          <p:nvPr>
            <p:ph idx="14" type="title"/>
          </p:nvPr>
        </p:nvSpPr>
        <p:spPr>
          <a:xfrm>
            <a:off x="1991488" y="4010100"/>
            <a:ext cx="20679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9" name="Google Shape;1769;p40"/>
          <p:cNvSpPr txBox="1"/>
          <p:nvPr>
            <p:ph idx="15" type="subTitle"/>
          </p:nvPr>
        </p:nvSpPr>
        <p:spPr>
          <a:xfrm>
            <a:off x="4349775" y="3944951"/>
            <a:ext cx="383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"/>
          <p:cNvGrpSpPr/>
          <p:nvPr/>
        </p:nvGrpSpPr>
        <p:grpSpPr>
          <a:xfrm>
            <a:off x="5798042" y="-128005"/>
            <a:ext cx="3345959" cy="4731493"/>
            <a:chOff x="5798042" y="-128005"/>
            <a:chExt cx="3345959" cy="4731493"/>
          </a:xfrm>
        </p:grpSpPr>
        <p:grpSp>
          <p:nvGrpSpPr>
            <p:cNvPr id="172" name="Google Shape;172;p5"/>
            <p:cNvGrpSpPr/>
            <p:nvPr/>
          </p:nvGrpSpPr>
          <p:grpSpPr>
            <a:xfrm flipH="1">
              <a:off x="5821001" y="-128005"/>
              <a:ext cx="3322995" cy="1292489"/>
              <a:chOff x="0" y="-42425"/>
              <a:chExt cx="3322995" cy="1292489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0" y="-42425"/>
                <a:ext cx="3322257" cy="1292489"/>
              </a:xfrm>
              <a:custGeom>
                <a:rect b="b" l="l" r="r" t="t"/>
                <a:pathLst>
                  <a:path extrusionOk="0" h="34377" w="94530">
                    <a:moveTo>
                      <a:pt x="0" y="0"/>
                    </a:moveTo>
                    <a:lnTo>
                      <a:pt x="0" y="34376"/>
                    </a:lnTo>
                    <a:cubicBezTo>
                      <a:pt x="433" y="33623"/>
                      <a:pt x="773" y="32768"/>
                      <a:pt x="1185" y="32091"/>
                    </a:cubicBezTo>
                    <a:cubicBezTo>
                      <a:pt x="2271" y="30308"/>
                      <a:pt x="3353" y="28322"/>
                      <a:pt x="5212" y="27236"/>
                    </a:cubicBezTo>
                    <a:cubicBezTo>
                      <a:pt x="7143" y="26110"/>
                      <a:pt x="9809" y="26116"/>
                      <a:pt x="11524" y="24721"/>
                    </a:cubicBezTo>
                    <a:cubicBezTo>
                      <a:pt x="13132" y="23416"/>
                      <a:pt x="13808" y="21103"/>
                      <a:pt x="15424" y="19798"/>
                    </a:cubicBezTo>
                    <a:cubicBezTo>
                      <a:pt x="16189" y="19181"/>
                      <a:pt x="17080" y="18935"/>
                      <a:pt x="18050" y="18935"/>
                    </a:cubicBezTo>
                    <a:cubicBezTo>
                      <a:pt x="21237" y="18935"/>
                      <a:pt x="25278" y="21588"/>
                      <a:pt x="28531" y="22423"/>
                    </a:cubicBezTo>
                    <a:cubicBezTo>
                      <a:pt x="32139" y="23347"/>
                      <a:pt x="35667" y="22612"/>
                      <a:pt x="39258" y="23323"/>
                    </a:cubicBezTo>
                    <a:cubicBezTo>
                      <a:pt x="41466" y="23761"/>
                      <a:pt x="44634" y="25194"/>
                      <a:pt x="47336" y="25194"/>
                    </a:cubicBezTo>
                    <a:cubicBezTo>
                      <a:pt x="48682" y="25194"/>
                      <a:pt x="49913" y="24839"/>
                      <a:pt x="50853" y="23828"/>
                    </a:cubicBezTo>
                    <a:cubicBezTo>
                      <a:pt x="51750" y="22866"/>
                      <a:pt x="51736" y="21419"/>
                      <a:pt x="52234" y="20276"/>
                    </a:cubicBezTo>
                    <a:cubicBezTo>
                      <a:pt x="53513" y="17341"/>
                      <a:pt x="56248" y="15039"/>
                      <a:pt x="58749" y="13177"/>
                    </a:cubicBezTo>
                    <a:cubicBezTo>
                      <a:pt x="61470" y="11149"/>
                      <a:pt x="63838" y="9633"/>
                      <a:pt x="66727" y="9633"/>
                    </a:cubicBezTo>
                    <a:cubicBezTo>
                      <a:pt x="67748" y="9633"/>
                      <a:pt x="68835" y="9822"/>
                      <a:pt x="70025" y="10246"/>
                    </a:cubicBezTo>
                    <a:cubicBezTo>
                      <a:pt x="71133" y="10639"/>
                      <a:pt x="73675" y="11507"/>
                      <a:pt x="76327" y="11507"/>
                    </a:cubicBezTo>
                    <a:cubicBezTo>
                      <a:pt x="78084" y="11507"/>
                      <a:pt x="79891" y="11126"/>
                      <a:pt x="81360" y="9971"/>
                    </a:cubicBezTo>
                    <a:cubicBezTo>
                      <a:pt x="82979" y="8697"/>
                      <a:pt x="83583" y="6477"/>
                      <a:pt x="85535" y="5615"/>
                    </a:cubicBezTo>
                    <a:cubicBezTo>
                      <a:pt x="87071" y="4938"/>
                      <a:pt x="88864" y="5227"/>
                      <a:pt x="90493" y="5051"/>
                    </a:cubicBezTo>
                    <a:cubicBezTo>
                      <a:pt x="91988" y="4893"/>
                      <a:pt x="93389" y="4323"/>
                      <a:pt x="94530" y="3412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0" y="0"/>
                    </a:move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0" y="-42425"/>
                <a:ext cx="3322257" cy="1147250"/>
              </a:xfrm>
              <a:custGeom>
                <a:rect b="b" l="l" r="r" t="t"/>
                <a:pathLst>
                  <a:path extrusionOk="0" h="30514" w="94530">
                    <a:moveTo>
                      <a:pt x="82266" y="478"/>
                    </a:moveTo>
                    <a:cubicBezTo>
                      <a:pt x="82805" y="478"/>
                      <a:pt x="83171" y="756"/>
                      <a:pt x="83377" y="1237"/>
                    </a:cubicBezTo>
                    <a:cubicBezTo>
                      <a:pt x="83763" y="2137"/>
                      <a:pt x="82386" y="3260"/>
                      <a:pt x="80606" y="3260"/>
                    </a:cubicBezTo>
                    <a:cubicBezTo>
                      <a:pt x="80007" y="3260"/>
                      <a:pt x="79363" y="3133"/>
                      <a:pt x="78725" y="2828"/>
                    </a:cubicBezTo>
                    <a:cubicBezTo>
                      <a:pt x="77852" y="2409"/>
                      <a:pt x="77794" y="1265"/>
                      <a:pt x="78869" y="1104"/>
                    </a:cubicBezTo>
                    <a:cubicBezTo>
                      <a:pt x="79171" y="1058"/>
                      <a:pt x="79410" y="1050"/>
                      <a:pt x="79619" y="1050"/>
                    </a:cubicBezTo>
                    <a:cubicBezTo>
                      <a:pt x="79740" y="1050"/>
                      <a:pt x="79851" y="1053"/>
                      <a:pt x="79960" y="1053"/>
                    </a:cubicBezTo>
                    <a:cubicBezTo>
                      <a:pt x="80317" y="1053"/>
                      <a:pt x="80641" y="1022"/>
                      <a:pt x="81171" y="763"/>
                    </a:cubicBezTo>
                    <a:cubicBezTo>
                      <a:pt x="81594" y="568"/>
                      <a:pt x="81958" y="478"/>
                      <a:pt x="82266" y="478"/>
                    </a:cubicBezTo>
                    <a:close/>
                    <a:moveTo>
                      <a:pt x="28271" y="7419"/>
                    </a:moveTo>
                    <a:cubicBezTo>
                      <a:pt x="29152" y="7419"/>
                      <a:pt x="30200" y="7776"/>
                      <a:pt x="30871" y="8198"/>
                    </a:cubicBezTo>
                    <a:cubicBezTo>
                      <a:pt x="31582" y="8649"/>
                      <a:pt x="32197" y="9061"/>
                      <a:pt x="32997" y="9383"/>
                    </a:cubicBezTo>
                    <a:cubicBezTo>
                      <a:pt x="33640" y="9645"/>
                      <a:pt x="34358" y="9806"/>
                      <a:pt x="34970" y="10140"/>
                    </a:cubicBezTo>
                    <a:cubicBezTo>
                      <a:pt x="36361" y="10902"/>
                      <a:pt x="35794" y="12517"/>
                      <a:pt x="34444" y="12933"/>
                    </a:cubicBezTo>
                    <a:cubicBezTo>
                      <a:pt x="34108" y="13037"/>
                      <a:pt x="33748" y="13084"/>
                      <a:pt x="33373" y="13084"/>
                    </a:cubicBezTo>
                    <a:cubicBezTo>
                      <a:pt x="30684" y="13084"/>
                      <a:pt x="27262" y="10647"/>
                      <a:pt x="26710" y="9209"/>
                    </a:cubicBezTo>
                    <a:cubicBezTo>
                      <a:pt x="26491" y="7876"/>
                      <a:pt x="27274" y="7419"/>
                      <a:pt x="28271" y="7419"/>
                    </a:cubicBezTo>
                    <a:close/>
                    <a:moveTo>
                      <a:pt x="38767" y="11448"/>
                    </a:moveTo>
                    <a:cubicBezTo>
                      <a:pt x="39217" y="11448"/>
                      <a:pt x="39833" y="11640"/>
                      <a:pt x="40639" y="12184"/>
                    </a:cubicBezTo>
                    <a:cubicBezTo>
                      <a:pt x="41140" y="12524"/>
                      <a:pt x="41989" y="13276"/>
                      <a:pt x="41460" y="13874"/>
                    </a:cubicBezTo>
                    <a:cubicBezTo>
                      <a:pt x="41136" y="14242"/>
                      <a:pt x="40630" y="14376"/>
                      <a:pt x="40104" y="14376"/>
                    </a:cubicBezTo>
                    <a:cubicBezTo>
                      <a:pt x="39574" y="14376"/>
                      <a:pt x="39025" y="14241"/>
                      <a:pt x="38622" y="14074"/>
                    </a:cubicBezTo>
                    <a:cubicBezTo>
                      <a:pt x="37756" y="13713"/>
                      <a:pt x="38024" y="13088"/>
                      <a:pt x="37794" y="12363"/>
                    </a:cubicBezTo>
                    <a:cubicBezTo>
                      <a:pt x="37693" y="12045"/>
                      <a:pt x="37973" y="11448"/>
                      <a:pt x="38767" y="11448"/>
                    </a:cubicBezTo>
                    <a:close/>
                    <a:moveTo>
                      <a:pt x="55358" y="0"/>
                    </a:moveTo>
                    <a:cubicBezTo>
                      <a:pt x="52702" y="860"/>
                      <a:pt x="50311" y="2127"/>
                      <a:pt x="48923" y="4447"/>
                    </a:cubicBezTo>
                    <a:cubicBezTo>
                      <a:pt x="47961" y="6058"/>
                      <a:pt x="47964" y="7690"/>
                      <a:pt x="46236" y="8772"/>
                    </a:cubicBezTo>
                    <a:cubicBezTo>
                      <a:pt x="45027" y="9528"/>
                      <a:pt x="43540" y="9809"/>
                      <a:pt x="42006" y="9809"/>
                    </a:cubicBezTo>
                    <a:cubicBezTo>
                      <a:pt x="40075" y="9809"/>
                      <a:pt x="38070" y="9363"/>
                      <a:pt x="36457" y="8861"/>
                    </a:cubicBezTo>
                    <a:cubicBezTo>
                      <a:pt x="32479" y="7628"/>
                      <a:pt x="28988" y="4550"/>
                      <a:pt x="24854" y="3879"/>
                    </a:cubicBezTo>
                    <a:cubicBezTo>
                      <a:pt x="24391" y="3804"/>
                      <a:pt x="23933" y="3768"/>
                      <a:pt x="23479" y="3768"/>
                    </a:cubicBezTo>
                    <a:cubicBezTo>
                      <a:pt x="21754" y="3768"/>
                      <a:pt x="20103" y="4287"/>
                      <a:pt x="18578" y="5144"/>
                    </a:cubicBezTo>
                    <a:cubicBezTo>
                      <a:pt x="16492" y="6319"/>
                      <a:pt x="15812" y="7563"/>
                      <a:pt x="14520" y="9439"/>
                    </a:cubicBezTo>
                    <a:cubicBezTo>
                      <a:pt x="13190" y="11359"/>
                      <a:pt x="10991" y="12026"/>
                      <a:pt x="8751" y="12112"/>
                    </a:cubicBezTo>
                    <a:cubicBezTo>
                      <a:pt x="8652" y="12116"/>
                      <a:pt x="8554" y="12118"/>
                      <a:pt x="8457" y="12118"/>
                    </a:cubicBezTo>
                    <a:cubicBezTo>
                      <a:pt x="6622" y="12118"/>
                      <a:pt x="5067" y="11476"/>
                      <a:pt x="3299" y="11342"/>
                    </a:cubicBezTo>
                    <a:cubicBezTo>
                      <a:pt x="3155" y="11331"/>
                      <a:pt x="3013" y="11325"/>
                      <a:pt x="2872" y="11325"/>
                    </a:cubicBezTo>
                    <a:cubicBezTo>
                      <a:pt x="1797" y="11325"/>
                      <a:pt x="821" y="11643"/>
                      <a:pt x="0" y="12180"/>
                    </a:cubicBezTo>
                    <a:lnTo>
                      <a:pt x="0" y="30514"/>
                    </a:lnTo>
                    <a:cubicBezTo>
                      <a:pt x="0" y="30514"/>
                      <a:pt x="6604" y="17784"/>
                      <a:pt x="18705" y="17152"/>
                    </a:cubicBezTo>
                    <a:cubicBezTo>
                      <a:pt x="19306" y="17121"/>
                      <a:pt x="19890" y="17106"/>
                      <a:pt x="20459" y="17106"/>
                    </a:cubicBezTo>
                    <a:cubicBezTo>
                      <a:pt x="29960" y="17106"/>
                      <a:pt x="35106" y="21218"/>
                      <a:pt x="42966" y="21218"/>
                    </a:cubicBezTo>
                    <a:cubicBezTo>
                      <a:pt x="44102" y="21218"/>
                      <a:pt x="45295" y="21132"/>
                      <a:pt x="46565" y="20935"/>
                    </a:cubicBezTo>
                    <a:cubicBezTo>
                      <a:pt x="56962" y="19326"/>
                      <a:pt x="54234" y="5566"/>
                      <a:pt x="63797" y="5566"/>
                    </a:cubicBezTo>
                    <a:cubicBezTo>
                      <a:pt x="63975" y="5566"/>
                      <a:pt x="64157" y="5571"/>
                      <a:pt x="64343" y="5580"/>
                    </a:cubicBezTo>
                    <a:cubicBezTo>
                      <a:pt x="66851" y="5711"/>
                      <a:pt x="69662" y="5840"/>
                      <a:pt x="72564" y="5840"/>
                    </a:cubicBezTo>
                    <a:cubicBezTo>
                      <a:pt x="80697" y="5840"/>
                      <a:pt x="89554" y="4827"/>
                      <a:pt x="945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0" y="-42425"/>
                <a:ext cx="3322995" cy="1246883"/>
              </a:xfrm>
              <a:custGeom>
                <a:rect b="b" l="l" r="r" t="t"/>
                <a:pathLst>
                  <a:path extrusionOk="0" h="33164" w="94551">
                    <a:moveTo>
                      <a:pt x="91444" y="0"/>
                    </a:moveTo>
                    <a:cubicBezTo>
                      <a:pt x="91444" y="0"/>
                      <a:pt x="86459" y="4064"/>
                      <a:pt x="80493" y="4064"/>
                    </a:cubicBezTo>
                    <a:cubicBezTo>
                      <a:pt x="80238" y="4064"/>
                      <a:pt x="79980" y="4056"/>
                      <a:pt x="79722" y="4041"/>
                    </a:cubicBezTo>
                    <a:cubicBezTo>
                      <a:pt x="74914" y="3753"/>
                      <a:pt x="71867" y="2658"/>
                      <a:pt x="67952" y="2658"/>
                    </a:cubicBezTo>
                    <a:cubicBezTo>
                      <a:pt x="66732" y="2658"/>
                      <a:pt x="65429" y="2764"/>
                      <a:pt x="63961" y="3034"/>
                    </a:cubicBezTo>
                    <a:cubicBezTo>
                      <a:pt x="57784" y="4168"/>
                      <a:pt x="57155" y="9841"/>
                      <a:pt x="54383" y="10847"/>
                    </a:cubicBezTo>
                    <a:cubicBezTo>
                      <a:pt x="51609" y="11857"/>
                      <a:pt x="54760" y="15506"/>
                      <a:pt x="48332" y="16582"/>
                    </a:cubicBezTo>
                    <a:cubicBezTo>
                      <a:pt x="44291" y="17258"/>
                      <a:pt x="42763" y="19013"/>
                      <a:pt x="39201" y="19013"/>
                    </a:cubicBezTo>
                    <a:cubicBezTo>
                      <a:pt x="37093" y="19013"/>
                      <a:pt x="34273" y="18398"/>
                      <a:pt x="29799" y="16582"/>
                    </a:cubicBezTo>
                    <a:cubicBezTo>
                      <a:pt x="25948" y="15019"/>
                      <a:pt x="23494" y="14530"/>
                      <a:pt x="21546" y="14530"/>
                    </a:cubicBezTo>
                    <a:cubicBezTo>
                      <a:pt x="18391" y="14530"/>
                      <a:pt x="16564" y="15813"/>
                      <a:pt x="12279" y="15891"/>
                    </a:cubicBezTo>
                    <a:cubicBezTo>
                      <a:pt x="7108" y="15988"/>
                      <a:pt x="9926" y="20303"/>
                      <a:pt x="4964" y="20808"/>
                    </a:cubicBezTo>
                    <a:cubicBezTo>
                      <a:pt x="0" y="21313"/>
                      <a:pt x="0" y="24113"/>
                      <a:pt x="0" y="24113"/>
                    </a:cubicBezTo>
                    <a:lnTo>
                      <a:pt x="0" y="33163"/>
                    </a:lnTo>
                    <a:cubicBezTo>
                      <a:pt x="0" y="33163"/>
                      <a:pt x="3450" y="24646"/>
                      <a:pt x="8366" y="24113"/>
                    </a:cubicBezTo>
                    <a:cubicBezTo>
                      <a:pt x="13031" y="23608"/>
                      <a:pt x="13724" y="18365"/>
                      <a:pt x="18518" y="18365"/>
                    </a:cubicBezTo>
                    <a:cubicBezTo>
                      <a:pt x="18777" y="18365"/>
                      <a:pt x="19049" y="18381"/>
                      <a:pt x="19333" y="18413"/>
                    </a:cubicBezTo>
                    <a:cubicBezTo>
                      <a:pt x="24883" y="19042"/>
                      <a:pt x="28160" y="21818"/>
                      <a:pt x="32066" y="22069"/>
                    </a:cubicBezTo>
                    <a:cubicBezTo>
                      <a:pt x="32745" y="22113"/>
                      <a:pt x="33450" y="22126"/>
                      <a:pt x="34171" y="22126"/>
                    </a:cubicBezTo>
                    <a:cubicBezTo>
                      <a:pt x="35281" y="22126"/>
                      <a:pt x="36429" y="22094"/>
                      <a:pt x="37576" y="22094"/>
                    </a:cubicBezTo>
                    <a:cubicBezTo>
                      <a:pt x="39978" y="22094"/>
                      <a:pt x="42377" y="22232"/>
                      <a:pt x="44421" y="23079"/>
                    </a:cubicBezTo>
                    <a:cubicBezTo>
                      <a:pt x="45569" y="23553"/>
                      <a:pt x="46852" y="23767"/>
                      <a:pt x="48117" y="23767"/>
                    </a:cubicBezTo>
                    <a:cubicBezTo>
                      <a:pt x="50882" y="23767"/>
                      <a:pt x="53556" y="22744"/>
                      <a:pt x="54506" y="21186"/>
                    </a:cubicBezTo>
                    <a:cubicBezTo>
                      <a:pt x="55894" y="18918"/>
                      <a:pt x="54760" y="14884"/>
                      <a:pt x="56777" y="12867"/>
                    </a:cubicBezTo>
                    <a:cubicBezTo>
                      <a:pt x="58559" y="11083"/>
                      <a:pt x="61324" y="7632"/>
                      <a:pt x="65593" y="7632"/>
                    </a:cubicBezTo>
                    <a:cubicBezTo>
                      <a:pt x="66158" y="7632"/>
                      <a:pt x="66748" y="7692"/>
                      <a:pt x="67366" y="7824"/>
                    </a:cubicBezTo>
                    <a:cubicBezTo>
                      <a:pt x="71935" y="8803"/>
                      <a:pt x="73644" y="10344"/>
                      <a:pt x="76314" y="10344"/>
                    </a:cubicBezTo>
                    <a:cubicBezTo>
                      <a:pt x="76738" y="10344"/>
                      <a:pt x="77186" y="10305"/>
                      <a:pt x="77673" y="10219"/>
                    </a:cubicBezTo>
                    <a:cubicBezTo>
                      <a:pt x="81233" y="9590"/>
                      <a:pt x="82494" y="7068"/>
                      <a:pt x="85772" y="6814"/>
                    </a:cubicBezTo>
                    <a:cubicBezTo>
                      <a:pt x="89050" y="6563"/>
                      <a:pt x="91861" y="5165"/>
                      <a:pt x="94550" y="2017"/>
                    </a:cubicBezTo>
                    <a:lnTo>
                      <a:pt x="945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1184582" y="581013"/>
                <a:ext cx="53280" cy="43538"/>
              </a:xfrm>
              <a:custGeom>
                <a:rect b="b" l="l" r="r" t="t"/>
                <a:pathLst>
                  <a:path extrusionOk="0" h="1158" w="1516">
                    <a:moveTo>
                      <a:pt x="756" y="0"/>
                    </a:moveTo>
                    <a:cubicBezTo>
                      <a:pt x="340" y="0"/>
                      <a:pt x="1" y="257"/>
                      <a:pt x="1" y="581"/>
                    </a:cubicBezTo>
                    <a:cubicBezTo>
                      <a:pt x="1" y="900"/>
                      <a:pt x="340" y="1158"/>
                      <a:pt x="756" y="1158"/>
                    </a:cubicBezTo>
                    <a:cubicBezTo>
                      <a:pt x="1176" y="1158"/>
                      <a:pt x="1516" y="900"/>
                      <a:pt x="1516" y="581"/>
                    </a:cubicBezTo>
                    <a:cubicBezTo>
                      <a:pt x="1516" y="257"/>
                      <a:pt x="1176" y="0"/>
                      <a:pt x="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1279123" y="624513"/>
                <a:ext cx="39890" cy="25341"/>
              </a:xfrm>
              <a:custGeom>
                <a:rect b="b" l="l" r="r" t="t"/>
                <a:pathLst>
                  <a:path extrusionOk="0" h="674" w="1135">
                    <a:moveTo>
                      <a:pt x="568" y="1"/>
                    </a:moveTo>
                    <a:cubicBezTo>
                      <a:pt x="255" y="1"/>
                      <a:pt x="1" y="152"/>
                      <a:pt x="1" y="337"/>
                    </a:cubicBezTo>
                    <a:cubicBezTo>
                      <a:pt x="1" y="523"/>
                      <a:pt x="255" y="674"/>
                      <a:pt x="568" y="674"/>
                    </a:cubicBezTo>
                    <a:cubicBezTo>
                      <a:pt x="880" y="674"/>
                      <a:pt x="1134" y="523"/>
                      <a:pt x="1134" y="337"/>
                    </a:cubicBezTo>
                    <a:cubicBezTo>
                      <a:pt x="1134" y="152"/>
                      <a:pt x="880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279123" y="581013"/>
                <a:ext cx="39890" cy="21844"/>
              </a:xfrm>
              <a:custGeom>
                <a:rect b="b" l="l" r="r" t="t"/>
                <a:pathLst>
                  <a:path extrusionOk="0" h="581" w="1135">
                    <a:moveTo>
                      <a:pt x="568" y="0"/>
                    </a:moveTo>
                    <a:cubicBezTo>
                      <a:pt x="255" y="0"/>
                      <a:pt x="1" y="130"/>
                      <a:pt x="1" y="289"/>
                    </a:cubicBezTo>
                    <a:cubicBezTo>
                      <a:pt x="1" y="450"/>
                      <a:pt x="255" y="581"/>
                      <a:pt x="568" y="581"/>
                    </a:cubicBezTo>
                    <a:cubicBezTo>
                      <a:pt x="880" y="581"/>
                      <a:pt x="1134" y="450"/>
                      <a:pt x="1134" y="289"/>
                    </a:cubicBezTo>
                    <a:cubicBezTo>
                      <a:pt x="1134" y="130"/>
                      <a:pt x="880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517027" y="477470"/>
                <a:ext cx="57673" cy="46207"/>
              </a:xfrm>
              <a:custGeom>
                <a:rect b="b" l="l" r="r" t="t"/>
                <a:pathLst>
                  <a:path extrusionOk="0" h="1229" w="1641">
                    <a:moveTo>
                      <a:pt x="880" y="1"/>
                    </a:moveTo>
                    <a:cubicBezTo>
                      <a:pt x="831" y="1"/>
                      <a:pt x="781" y="5"/>
                      <a:pt x="730" y="12"/>
                    </a:cubicBezTo>
                    <a:cubicBezTo>
                      <a:pt x="307" y="74"/>
                      <a:pt x="1" y="397"/>
                      <a:pt x="53" y="730"/>
                    </a:cubicBezTo>
                    <a:cubicBezTo>
                      <a:pt x="95" y="1025"/>
                      <a:pt x="402" y="1229"/>
                      <a:pt x="766" y="1229"/>
                    </a:cubicBezTo>
                    <a:cubicBezTo>
                      <a:pt x="814" y="1229"/>
                      <a:pt x="862" y="1225"/>
                      <a:pt x="911" y="1218"/>
                    </a:cubicBezTo>
                    <a:cubicBezTo>
                      <a:pt x="1334" y="1153"/>
                      <a:pt x="1640" y="830"/>
                      <a:pt x="1588" y="500"/>
                    </a:cubicBezTo>
                    <a:cubicBezTo>
                      <a:pt x="1546" y="206"/>
                      <a:pt x="1243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605699" y="469763"/>
                <a:ext cx="25867" cy="27709"/>
              </a:xfrm>
              <a:custGeom>
                <a:rect b="b" l="l" r="r" t="t"/>
                <a:pathLst>
                  <a:path extrusionOk="0" h="737" w="736">
                    <a:moveTo>
                      <a:pt x="367" y="1"/>
                    </a:moveTo>
                    <a:cubicBezTo>
                      <a:pt x="165" y="1"/>
                      <a:pt x="0" y="165"/>
                      <a:pt x="0" y="368"/>
                    </a:cubicBezTo>
                    <a:cubicBezTo>
                      <a:pt x="0" y="571"/>
                      <a:pt x="165" y="736"/>
                      <a:pt x="367" y="736"/>
                    </a:cubicBezTo>
                    <a:cubicBezTo>
                      <a:pt x="570" y="736"/>
                      <a:pt x="735" y="571"/>
                      <a:pt x="735" y="368"/>
                    </a:cubicBezTo>
                    <a:cubicBezTo>
                      <a:pt x="735" y="165"/>
                      <a:pt x="570" y="1"/>
                      <a:pt x="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568726" y="441339"/>
                <a:ext cx="22985" cy="24476"/>
              </a:xfrm>
              <a:custGeom>
                <a:rect b="b" l="l" r="r" t="t"/>
                <a:pathLst>
                  <a:path extrusionOk="0" h="651" w="654">
                    <a:moveTo>
                      <a:pt x="327" y="0"/>
                    </a:moveTo>
                    <a:cubicBezTo>
                      <a:pt x="149" y="0"/>
                      <a:pt x="1" y="145"/>
                      <a:pt x="1" y="324"/>
                    </a:cubicBezTo>
                    <a:cubicBezTo>
                      <a:pt x="1" y="506"/>
                      <a:pt x="149" y="650"/>
                      <a:pt x="327" y="650"/>
                    </a:cubicBezTo>
                    <a:cubicBezTo>
                      <a:pt x="506" y="650"/>
                      <a:pt x="653" y="506"/>
                      <a:pt x="653" y="324"/>
                    </a:cubicBezTo>
                    <a:cubicBezTo>
                      <a:pt x="653" y="145"/>
                      <a:pt x="506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224580" y="643500"/>
                <a:ext cx="28889" cy="30905"/>
              </a:xfrm>
              <a:custGeom>
                <a:rect b="b" l="l" r="r" t="t"/>
                <a:pathLst>
                  <a:path extrusionOk="0" h="822" w="822">
                    <a:moveTo>
                      <a:pt x="413" y="1"/>
                    </a:moveTo>
                    <a:cubicBezTo>
                      <a:pt x="186" y="1"/>
                      <a:pt x="1" y="183"/>
                      <a:pt x="1" y="410"/>
                    </a:cubicBezTo>
                    <a:cubicBezTo>
                      <a:pt x="1" y="636"/>
                      <a:pt x="186" y="822"/>
                      <a:pt x="413" y="822"/>
                    </a:cubicBezTo>
                    <a:cubicBezTo>
                      <a:pt x="636" y="822"/>
                      <a:pt x="821" y="636"/>
                      <a:pt x="821" y="410"/>
                    </a:cubicBezTo>
                    <a:cubicBezTo>
                      <a:pt x="821" y="183"/>
                      <a:pt x="636" y="1"/>
                      <a:pt x="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253435" y="597669"/>
                <a:ext cx="16588" cy="17859"/>
              </a:xfrm>
              <a:custGeom>
                <a:rect b="b" l="l" r="r" t="t"/>
                <a:pathLst>
                  <a:path extrusionOk="0" h="475" w="472">
                    <a:moveTo>
                      <a:pt x="238" y="0"/>
                    </a:moveTo>
                    <a:cubicBezTo>
                      <a:pt x="108" y="0"/>
                      <a:pt x="0" y="106"/>
                      <a:pt x="0" y="237"/>
                    </a:cubicBezTo>
                    <a:cubicBezTo>
                      <a:pt x="0" y="368"/>
                      <a:pt x="108" y="474"/>
                      <a:pt x="238" y="474"/>
                    </a:cubicBezTo>
                    <a:cubicBezTo>
                      <a:pt x="368" y="474"/>
                      <a:pt x="471" y="368"/>
                      <a:pt x="471" y="237"/>
                    </a:cubicBezTo>
                    <a:cubicBezTo>
                      <a:pt x="471" y="106"/>
                      <a:pt x="368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94647" y="658877"/>
                <a:ext cx="91588" cy="60494"/>
              </a:xfrm>
              <a:custGeom>
                <a:rect b="b" l="l" r="r" t="t"/>
                <a:pathLst>
                  <a:path extrusionOk="0" h="1609" w="2606">
                    <a:moveTo>
                      <a:pt x="1302" y="1"/>
                    </a:moveTo>
                    <a:cubicBezTo>
                      <a:pt x="585" y="1"/>
                      <a:pt x="0" y="362"/>
                      <a:pt x="0" y="805"/>
                    </a:cubicBezTo>
                    <a:cubicBezTo>
                      <a:pt x="0" y="1248"/>
                      <a:pt x="585" y="1609"/>
                      <a:pt x="1302" y="1609"/>
                    </a:cubicBezTo>
                    <a:cubicBezTo>
                      <a:pt x="2024" y="1609"/>
                      <a:pt x="2605" y="1248"/>
                      <a:pt x="2605" y="805"/>
                    </a:cubicBezTo>
                    <a:cubicBezTo>
                      <a:pt x="2605" y="362"/>
                      <a:pt x="2024" y="1"/>
                      <a:pt x="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168558" y="629288"/>
                <a:ext cx="22141" cy="23686"/>
              </a:xfrm>
              <a:custGeom>
                <a:rect b="b" l="l" r="r" t="t"/>
                <a:pathLst>
                  <a:path extrusionOk="0" h="630" w="630">
                    <a:moveTo>
                      <a:pt x="313" y="1"/>
                    </a:moveTo>
                    <a:cubicBezTo>
                      <a:pt x="141" y="1"/>
                      <a:pt x="0" y="142"/>
                      <a:pt x="0" y="317"/>
                    </a:cubicBezTo>
                    <a:cubicBezTo>
                      <a:pt x="0" y="489"/>
                      <a:pt x="141" y="629"/>
                      <a:pt x="313" y="629"/>
                    </a:cubicBezTo>
                    <a:cubicBezTo>
                      <a:pt x="488" y="629"/>
                      <a:pt x="629" y="489"/>
                      <a:pt x="629" y="317"/>
                    </a:cubicBezTo>
                    <a:cubicBezTo>
                      <a:pt x="629" y="142"/>
                      <a:pt x="488" y="1"/>
                      <a:pt x="3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2637851" y="27844"/>
                <a:ext cx="60660" cy="52336"/>
              </a:xfrm>
              <a:custGeom>
                <a:rect b="b" l="l" r="r" t="t"/>
                <a:pathLst>
                  <a:path extrusionOk="0" h="1392" w="1726">
                    <a:moveTo>
                      <a:pt x="863" y="1"/>
                    </a:moveTo>
                    <a:cubicBezTo>
                      <a:pt x="389" y="1"/>
                      <a:pt x="0" y="313"/>
                      <a:pt x="0" y="695"/>
                    </a:cubicBezTo>
                    <a:cubicBezTo>
                      <a:pt x="0" y="1079"/>
                      <a:pt x="389" y="1392"/>
                      <a:pt x="863" y="1392"/>
                    </a:cubicBezTo>
                    <a:cubicBezTo>
                      <a:pt x="1337" y="1392"/>
                      <a:pt x="1725" y="1079"/>
                      <a:pt x="1725" y="695"/>
                    </a:cubicBezTo>
                    <a:cubicBezTo>
                      <a:pt x="1725" y="313"/>
                      <a:pt x="1337" y="1"/>
                      <a:pt x="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727929" y="73187"/>
                <a:ext cx="20806" cy="22145"/>
              </a:xfrm>
              <a:custGeom>
                <a:rect b="b" l="l" r="r" t="t"/>
                <a:pathLst>
                  <a:path extrusionOk="0" h="589" w="592">
                    <a:moveTo>
                      <a:pt x="296" y="0"/>
                    </a:moveTo>
                    <a:cubicBezTo>
                      <a:pt x="135" y="0"/>
                      <a:pt x="1" y="131"/>
                      <a:pt x="1" y="293"/>
                    </a:cubicBezTo>
                    <a:cubicBezTo>
                      <a:pt x="1" y="458"/>
                      <a:pt x="135" y="588"/>
                      <a:pt x="296" y="588"/>
                    </a:cubicBezTo>
                    <a:cubicBezTo>
                      <a:pt x="458" y="588"/>
                      <a:pt x="591" y="458"/>
                      <a:pt x="591" y="293"/>
                    </a:cubicBezTo>
                    <a:cubicBezTo>
                      <a:pt x="591" y="131"/>
                      <a:pt x="458" y="0"/>
                      <a:pt x="2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2710286" y="27844"/>
                <a:ext cx="17678" cy="19024"/>
              </a:xfrm>
              <a:custGeom>
                <a:rect b="b" l="l" r="r" t="t"/>
                <a:pathLst>
                  <a:path extrusionOk="0" h="506" w="503">
                    <a:moveTo>
                      <a:pt x="252" y="1"/>
                    </a:moveTo>
                    <a:cubicBezTo>
                      <a:pt x="111" y="1"/>
                      <a:pt x="1" y="114"/>
                      <a:pt x="1" y="251"/>
                    </a:cubicBezTo>
                    <a:cubicBezTo>
                      <a:pt x="1" y="392"/>
                      <a:pt x="111" y="505"/>
                      <a:pt x="252" y="505"/>
                    </a:cubicBezTo>
                    <a:cubicBezTo>
                      <a:pt x="389" y="505"/>
                      <a:pt x="503" y="392"/>
                      <a:pt x="503" y="251"/>
                    </a:cubicBezTo>
                    <a:cubicBezTo>
                      <a:pt x="503" y="114"/>
                      <a:pt x="389" y="1"/>
                      <a:pt x="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590651" y="19460"/>
                <a:ext cx="16694" cy="17859"/>
              </a:xfrm>
              <a:custGeom>
                <a:rect b="b" l="l" r="r" t="t"/>
                <a:pathLst>
                  <a:path extrusionOk="0" h="475" w="475">
                    <a:moveTo>
                      <a:pt x="237" y="0"/>
                    </a:moveTo>
                    <a:cubicBezTo>
                      <a:pt x="106" y="0"/>
                      <a:pt x="0" y="107"/>
                      <a:pt x="0" y="238"/>
                    </a:cubicBezTo>
                    <a:cubicBezTo>
                      <a:pt x="0" y="368"/>
                      <a:pt x="106" y="474"/>
                      <a:pt x="237" y="474"/>
                    </a:cubicBezTo>
                    <a:cubicBezTo>
                      <a:pt x="368" y="474"/>
                      <a:pt x="474" y="368"/>
                      <a:pt x="474" y="238"/>
                    </a:cubicBezTo>
                    <a:cubicBezTo>
                      <a:pt x="474" y="107"/>
                      <a:pt x="368" y="0"/>
                      <a:pt x="2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2543310" y="27844"/>
                <a:ext cx="24566" cy="26130"/>
              </a:xfrm>
              <a:custGeom>
                <a:rect b="b" l="l" r="r" t="t"/>
                <a:pathLst>
                  <a:path extrusionOk="0" h="695" w="699">
                    <a:moveTo>
                      <a:pt x="351" y="1"/>
                    </a:moveTo>
                    <a:cubicBezTo>
                      <a:pt x="159" y="1"/>
                      <a:pt x="0" y="155"/>
                      <a:pt x="0" y="348"/>
                    </a:cubicBezTo>
                    <a:cubicBezTo>
                      <a:pt x="0" y="540"/>
                      <a:pt x="159" y="695"/>
                      <a:pt x="351" y="695"/>
                    </a:cubicBezTo>
                    <a:cubicBezTo>
                      <a:pt x="543" y="695"/>
                      <a:pt x="698" y="540"/>
                      <a:pt x="698" y="348"/>
                    </a:cubicBezTo>
                    <a:cubicBezTo>
                      <a:pt x="698" y="155"/>
                      <a:pt x="543" y="1"/>
                      <a:pt x="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033696" y="10023"/>
                <a:ext cx="25621" cy="27296"/>
              </a:xfrm>
              <a:custGeom>
                <a:rect b="b" l="l" r="r" t="t"/>
                <a:pathLst>
                  <a:path extrusionOk="0" h="726" w="729">
                    <a:moveTo>
                      <a:pt x="364" y="1"/>
                    </a:moveTo>
                    <a:cubicBezTo>
                      <a:pt x="162" y="1"/>
                      <a:pt x="0" y="162"/>
                      <a:pt x="0" y="361"/>
                    </a:cubicBezTo>
                    <a:cubicBezTo>
                      <a:pt x="0" y="564"/>
                      <a:pt x="162" y="725"/>
                      <a:pt x="364" y="725"/>
                    </a:cubicBezTo>
                    <a:cubicBezTo>
                      <a:pt x="564" y="725"/>
                      <a:pt x="729" y="564"/>
                      <a:pt x="729" y="361"/>
                    </a:cubicBezTo>
                    <a:cubicBezTo>
                      <a:pt x="729" y="162"/>
                      <a:pt x="564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088382" y="3707"/>
                <a:ext cx="14796" cy="15791"/>
              </a:xfrm>
              <a:custGeom>
                <a:rect b="b" l="l" r="r" t="t"/>
                <a:pathLst>
                  <a:path extrusionOk="0" h="420" w="421">
                    <a:moveTo>
                      <a:pt x="210" y="0"/>
                    </a:moveTo>
                    <a:cubicBezTo>
                      <a:pt x="94" y="0"/>
                      <a:pt x="1" y="93"/>
                      <a:pt x="1" y="210"/>
                    </a:cubicBezTo>
                    <a:cubicBezTo>
                      <a:pt x="1" y="327"/>
                      <a:pt x="94" y="419"/>
                      <a:pt x="210" y="419"/>
                    </a:cubicBezTo>
                    <a:cubicBezTo>
                      <a:pt x="327" y="419"/>
                      <a:pt x="420" y="327"/>
                      <a:pt x="420" y="210"/>
                    </a:cubicBezTo>
                    <a:cubicBezTo>
                      <a:pt x="420" y="93"/>
                      <a:pt x="327" y="0"/>
                      <a:pt x="2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1872873" y="307004"/>
                <a:ext cx="50257" cy="36094"/>
              </a:xfrm>
              <a:custGeom>
                <a:rect b="b" l="l" r="r" t="t"/>
                <a:pathLst>
                  <a:path extrusionOk="0" h="960" w="1430">
                    <a:moveTo>
                      <a:pt x="715" y="0"/>
                    </a:moveTo>
                    <a:cubicBezTo>
                      <a:pt x="320" y="0"/>
                      <a:pt x="1" y="213"/>
                      <a:pt x="1" y="478"/>
                    </a:cubicBezTo>
                    <a:cubicBezTo>
                      <a:pt x="1" y="743"/>
                      <a:pt x="320" y="959"/>
                      <a:pt x="715" y="959"/>
                    </a:cubicBezTo>
                    <a:cubicBezTo>
                      <a:pt x="1110" y="959"/>
                      <a:pt x="1430" y="743"/>
                      <a:pt x="1430" y="478"/>
                    </a:cubicBezTo>
                    <a:cubicBezTo>
                      <a:pt x="1430" y="213"/>
                      <a:pt x="1110" y="0"/>
                      <a:pt x="7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934834" y="275347"/>
                <a:ext cx="22247" cy="23799"/>
              </a:xfrm>
              <a:custGeom>
                <a:rect b="b" l="l" r="r" t="t"/>
                <a:pathLst>
                  <a:path extrusionOk="0" h="633" w="633">
                    <a:moveTo>
                      <a:pt x="316" y="0"/>
                    </a:moveTo>
                    <a:cubicBezTo>
                      <a:pt x="144" y="0"/>
                      <a:pt x="0" y="141"/>
                      <a:pt x="0" y="317"/>
                    </a:cubicBezTo>
                    <a:cubicBezTo>
                      <a:pt x="0" y="492"/>
                      <a:pt x="144" y="633"/>
                      <a:pt x="316" y="633"/>
                    </a:cubicBezTo>
                    <a:cubicBezTo>
                      <a:pt x="492" y="633"/>
                      <a:pt x="633" y="492"/>
                      <a:pt x="633" y="317"/>
                    </a:cubicBezTo>
                    <a:cubicBezTo>
                      <a:pt x="633" y="141"/>
                      <a:pt x="492" y="0"/>
                      <a:pt x="3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1872873" y="254819"/>
                <a:ext cx="13320" cy="14249"/>
              </a:xfrm>
              <a:custGeom>
                <a:rect b="b" l="l" r="r" t="t"/>
                <a:pathLst>
                  <a:path extrusionOk="0" h="379" w="379">
                    <a:moveTo>
                      <a:pt x="190" y="1"/>
                    </a:moveTo>
                    <a:cubicBezTo>
                      <a:pt x="83" y="1"/>
                      <a:pt x="1" y="86"/>
                      <a:pt x="1" y="189"/>
                    </a:cubicBezTo>
                    <a:cubicBezTo>
                      <a:pt x="1" y="296"/>
                      <a:pt x="83" y="378"/>
                      <a:pt x="190" y="378"/>
                    </a:cubicBezTo>
                    <a:cubicBezTo>
                      <a:pt x="293" y="378"/>
                      <a:pt x="379" y="296"/>
                      <a:pt x="379" y="189"/>
                    </a:cubicBezTo>
                    <a:cubicBezTo>
                      <a:pt x="379" y="86"/>
                      <a:pt x="293" y="1"/>
                      <a:pt x="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751761" y="420811"/>
                <a:ext cx="49554" cy="52862"/>
              </a:xfrm>
              <a:custGeom>
                <a:rect b="b" l="l" r="r" t="t"/>
                <a:pathLst>
                  <a:path extrusionOk="0" h="1406" w="1410">
                    <a:moveTo>
                      <a:pt x="705" y="0"/>
                    </a:moveTo>
                    <a:cubicBezTo>
                      <a:pt x="317" y="0"/>
                      <a:pt x="0" y="313"/>
                      <a:pt x="0" y="701"/>
                    </a:cubicBezTo>
                    <a:cubicBezTo>
                      <a:pt x="0" y="1093"/>
                      <a:pt x="317" y="1406"/>
                      <a:pt x="705" y="1406"/>
                    </a:cubicBezTo>
                    <a:cubicBezTo>
                      <a:pt x="1093" y="1406"/>
                      <a:pt x="1409" y="1093"/>
                      <a:pt x="1409" y="701"/>
                    </a:cubicBezTo>
                    <a:cubicBezTo>
                      <a:pt x="1409" y="313"/>
                      <a:pt x="1093" y="0"/>
                      <a:pt x="7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245559" y="572855"/>
                <a:ext cx="17783" cy="19024"/>
              </a:xfrm>
              <a:custGeom>
                <a:rect b="b" l="l" r="r" t="t"/>
                <a:pathLst>
                  <a:path extrusionOk="0" h="506" w="506">
                    <a:moveTo>
                      <a:pt x="255" y="0"/>
                    </a:moveTo>
                    <a:cubicBezTo>
                      <a:pt x="114" y="0"/>
                      <a:pt x="1" y="114"/>
                      <a:pt x="1" y="254"/>
                    </a:cubicBezTo>
                    <a:cubicBezTo>
                      <a:pt x="1" y="392"/>
                      <a:pt x="114" y="506"/>
                      <a:pt x="255" y="506"/>
                    </a:cubicBezTo>
                    <a:cubicBezTo>
                      <a:pt x="392" y="506"/>
                      <a:pt x="505" y="392"/>
                      <a:pt x="505" y="254"/>
                    </a:cubicBezTo>
                    <a:cubicBezTo>
                      <a:pt x="505" y="114"/>
                      <a:pt x="392" y="0"/>
                      <a:pt x="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1378515" y="637184"/>
                <a:ext cx="16799" cy="18122"/>
              </a:xfrm>
              <a:custGeom>
                <a:rect b="b" l="l" r="r" t="t"/>
                <a:pathLst>
                  <a:path extrusionOk="0" h="482" w="478">
                    <a:moveTo>
                      <a:pt x="238" y="0"/>
                    </a:moveTo>
                    <a:cubicBezTo>
                      <a:pt x="107" y="0"/>
                      <a:pt x="0" y="107"/>
                      <a:pt x="0" y="241"/>
                    </a:cubicBezTo>
                    <a:cubicBezTo>
                      <a:pt x="0" y="371"/>
                      <a:pt x="107" y="481"/>
                      <a:pt x="238" y="481"/>
                    </a:cubicBezTo>
                    <a:cubicBezTo>
                      <a:pt x="371" y="481"/>
                      <a:pt x="478" y="371"/>
                      <a:pt x="478" y="241"/>
                    </a:cubicBezTo>
                    <a:cubicBezTo>
                      <a:pt x="478" y="107"/>
                      <a:pt x="371" y="0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668469" y="474425"/>
                <a:ext cx="15499" cy="16693"/>
              </a:xfrm>
              <a:custGeom>
                <a:rect b="b" l="l" r="r" t="t"/>
                <a:pathLst>
                  <a:path extrusionOk="0" h="444" w="441">
                    <a:moveTo>
                      <a:pt x="221" y="0"/>
                    </a:moveTo>
                    <a:cubicBezTo>
                      <a:pt x="97" y="0"/>
                      <a:pt x="0" y="100"/>
                      <a:pt x="0" y="224"/>
                    </a:cubicBezTo>
                    <a:cubicBezTo>
                      <a:pt x="0" y="344"/>
                      <a:pt x="97" y="444"/>
                      <a:pt x="221" y="444"/>
                    </a:cubicBezTo>
                    <a:cubicBezTo>
                      <a:pt x="341" y="444"/>
                      <a:pt x="441" y="344"/>
                      <a:pt x="441" y="224"/>
                    </a:cubicBezTo>
                    <a:cubicBezTo>
                      <a:pt x="441" y="100"/>
                      <a:pt x="341" y="0"/>
                      <a:pt x="2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618597" y="388026"/>
                <a:ext cx="37113" cy="39665"/>
              </a:xfrm>
              <a:custGeom>
                <a:rect b="b" l="l" r="r" t="t"/>
                <a:pathLst>
                  <a:path extrusionOk="0" h="1055" w="1056">
                    <a:moveTo>
                      <a:pt x="530" y="0"/>
                    </a:moveTo>
                    <a:cubicBezTo>
                      <a:pt x="238" y="0"/>
                      <a:pt x="0" y="237"/>
                      <a:pt x="0" y="525"/>
                    </a:cubicBezTo>
                    <a:cubicBezTo>
                      <a:pt x="0" y="817"/>
                      <a:pt x="238" y="1055"/>
                      <a:pt x="530" y="1055"/>
                    </a:cubicBezTo>
                    <a:cubicBezTo>
                      <a:pt x="818" y="1055"/>
                      <a:pt x="1056" y="817"/>
                      <a:pt x="1056" y="525"/>
                    </a:cubicBezTo>
                    <a:cubicBezTo>
                      <a:pt x="1056" y="237"/>
                      <a:pt x="818" y="0"/>
                      <a:pt x="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590903" y="-42425"/>
                <a:ext cx="766161" cy="234232"/>
              </a:xfrm>
              <a:custGeom>
                <a:rect b="b" l="l" r="r" t="t"/>
                <a:pathLst>
                  <a:path extrusionOk="0" h="6230" w="21800">
                    <a:moveTo>
                      <a:pt x="1026" y="0"/>
                    </a:moveTo>
                    <a:cubicBezTo>
                      <a:pt x="758" y="258"/>
                      <a:pt x="534" y="568"/>
                      <a:pt x="393" y="935"/>
                    </a:cubicBezTo>
                    <a:cubicBezTo>
                      <a:pt x="0" y="1951"/>
                      <a:pt x="405" y="2870"/>
                      <a:pt x="1365" y="2870"/>
                    </a:cubicBezTo>
                    <a:cubicBezTo>
                      <a:pt x="1486" y="2870"/>
                      <a:pt x="1616" y="2855"/>
                      <a:pt x="1754" y="2825"/>
                    </a:cubicBezTo>
                    <a:cubicBezTo>
                      <a:pt x="3094" y="2523"/>
                      <a:pt x="4393" y="2035"/>
                      <a:pt x="5736" y="1729"/>
                    </a:cubicBezTo>
                    <a:cubicBezTo>
                      <a:pt x="6192" y="1626"/>
                      <a:pt x="6641" y="1580"/>
                      <a:pt x="7086" y="1580"/>
                    </a:cubicBezTo>
                    <a:cubicBezTo>
                      <a:pt x="8204" y="1580"/>
                      <a:pt x="9290" y="1874"/>
                      <a:pt x="10368" y="2309"/>
                    </a:cubicBezTo>
                    <a:cubicBezTo>
                      <a:pt x="12037" y="2983"/>
                      <a:pt x="13546" y="3945"/>
                      <a:pt x="15168" y="4715"/>
                    </a:cubicBezTo>
                    <a:cubicBezTo>
                      <a:pt x="16633" y="5408"/>
                      <a:pt x="18405" y="6230"/>
                      <a:pt x="20070" y="6230"/>
                    </a:cubicBezTo>
                    <a:cubicBezTo>
                      <a:pt x="20087" y="6230"/>
                      <a:pt x="20105" y="6230"/>
                      <a:pt x="20122" y="6229"/>
                    </a:cubicBezTo>
                    <a:cubicBezTo>
                      <a:pt x="21208" y="6216"/>
                      <a:pt x="21799" y="5364"/>
                      <a:pt x="21647" y="4337"/>
                    </a:cubicBezTo>
                    <a:cubicBezTo>
                      <a:pt x="21548" y="3657"/>
                      <a:pt x="20960" y="3237"/>
                      <a:pt x="20410" y="2897"/>
                    </a:cubicBezTo>
                    <a:cubicBezTo>
                      <a:pt x="19686" y="2457"/>
                      <a:pt x="17909" y="1158"/>
                      <a:pt x="19597" y="698"/>
                    </a:cubicBezTo>
                    <a:cubicBezTo>
                      <a:pt x="20077" y="568"/>
                      <a:pt x="20851" y="382"/>
                      <a:pt x="21335" y="0"/>
                    </a:cubicBezTo>
                    <a:lnTo>
                      <a:pt x="19435" y="0"/>
                    </a:lnTo>
                    <a:cubicBezTo>
                      <a:pt x="18373" y="344"/>
                      <a:pt x="17037" y="663"/>
                      <a:pt x="17181" y="1681"/>
                    </a:cubicBezTo>
                    <a:cubicBezTo>
                      <a:pt x="17270" y="2296"/>
                      <a:pt x="18030" y="2495"/>
                      <a:pt x="18504" y="2729"/>
                    </a:cubicBezTo>
                    <a:cubicBezTo>
                      <a:pt x="19108" y="3027"/>
                      <a:pt x="19758" y="3389"/>
                      <a:pt x="20198" y="3917"/>
                    </a:cubicBezTo>
                    <a:cubicBezTo>
                      <a:pt x="20466" y="4240"/>
                      <a:pt x="20837" y="4852"/>
                      <a:pt x="20490" y="5237"/>
                    </a:cubicBezTo>
                    <a:cubicBezTo>
                      <a:pt x="20338" y="5406"/>
                      <a:pt x="20082" y="5465"/>
                      <a:pt x="19796" y="5465"/>
                    </a:cubicBezTo>
                    <a:cubicBezTo>
                      <a:pt x="19300" y="5465"/>
                      <a:pt x="18713" y="5287"/>
                      <a:pt x="18422" y="5203"/>
                    </a:cubicBezTo>
                    <a:cubicBezTo>
                      <a:pt x="16679" y="4701"/>
                      <a:pt x="15150" y="3835"/>
                      <a:pt x="13611" y="2918"/>
                    </a:cubicBezTo>
                    <a:cubicBezTo>
                      <a:pt x="11739" y="1797"/>
                      <a:pt x="9437" y="956"/>
                      <a:pt x="7269" y="742"/>
                    </a:cubicBezTo>
                    <a:cubicBezTo>
                      <a:pt x="6873" y="703"/>
                      <a:pt x="6479" y="679"/>
                      <a:pt x="6086" y="679"/>
                    </a:cubicBezTo>
                    <a:cubicBezTo>
                      <a:pt x="5526" y="679"/>
                      <a:pt x="4969" y="728"/>
                      <a:pt x="4413" y="849"/>
                    </a:cubicBezTo>
                    <a:cubicBezTo>
                      <a:pt x="3617" y="1018"/>
                      <a:pt x="2861" y="1523"/>
                      <a:pt x="2043" y="1584"/>
                    </a:cubicBezTo>
                    <a:cubicBezTo>
                      <a:pt x="2001" y="1588"/>
                      <a:pt x="1962" y="1589"/>
                      <a:pt x="1925" y="1589"/>
                    </a:cubicBezTo>
                    <a:cubicBezTo>
                      <a:pt x="1136" y="1589"/>
                      <a:pt x="1362" y="868"/>
                      <a:pt x="1809" y="403"/>
                    </a:cubicBezTo>
                    <a:cubicBezTo>
                      <a:pt x="1960" y="244"/>
                      <a:pt x="2136" y="117"/>
                      <a:pt x="23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347727" y="-42425"/>
                <a:ext cx="448380" cy="318940"/>
              </a:xfrm>
              <a:custGeom>
                <a:rect b="b" l="l" r="r" t="t"/>
                <a:pathLst>
                  <a:path extrusionOk="0" h="8483" w="12758">
                    <a:moveTo>
                      <a:pt x="2278" y="0"/>
                    </a:moveTo>
                    <a:cubicBezTo>
                      <a:pt x="1942" y="365"/>
                      <a:pt x="1282" y="581"/>
                      <a:pt x="979" y="897"/>
                    </a:cubicBezTo>
                    <a:cubicBezTo>
                      <a:pt x="0" y="1911"/>
                      <a:pt x="330" y="2969"/>
                      <a:pt x="1453" y="3570"/>
                    </a:cubicBezTo>
                    <a:cubicBezTo>
                      <a:pt x="2595" y="4182"/>
                      <a:pt x="3202" y="5419"/>
                      <a:pt x="1986" y="6378"/>
                    </a:cubicBezTo>
                    <a:cubicBezTo>
                      <a:pt x="1330" y="6896"/>
                      <a:pt x="1058" y="7394"/>
                      <a:pt x="1821" y="8068"/>
                    </a:cubicBezTo>
                    <a:cubicBezTo>
                      <a:pt x="2194" y="8399"/>
                      <a:pt x="2723" y="8483"/>
                      <a:pt x="3256" y="8483"/>
                    </a:cubicBezTo>
                    <a:cubicBezTo>
                      <a:pt x="3653" y="8483"/>
                      <a:pt x="4052" y="8436"/>
                      <a:pt x="4391" y="8411"/>
                    </a:cubicBezTo>
                    <a:cubicBezTo>
                      <a:pt x="6079" y="8288"/>
                      <a:pt x="8126" y="7367"/>
                      <a:pt x="8727" y="5646"/>
                    </a:cubicBezTo>
                    <a:cubicBezTo>
                      <a:pt x="9187" y="4320"/>
                      <a:pt x="7944" y="2609"/>
                      <a:pt x="9332" y="1608"/>
                    </a:cubicBezTo>
                    <a:cubicBezTo>
                      <a:pt x="9779" y="1282"/>
                      <a:pt x="10263" y="1151"/>
                      <a:pt x="10785" y="1007"/>
                    </a:cubicBezTo>
                    <a:cubicBezTo>
                      <a:pt x="11455" y="818"/>
                      <a:pt x="12098" y="433"/>
                      <a:pt x="12679" y="56"/>
                    </a:cubicBezTo>
                    <a:cubicBezTo>
                      <a:pt x="12699" y="42"/>
                      <a:pt x="12726" y="24"/>
                      <a:pt x="12758" y="0"/>
                    </a:cubicBezTo>
                    <a:lnTo>
                      <a:pt x="10023" y="0"/>
                    </a:lnTo>
                    <a:cubicBezTo>
                      <a:pt x="9985" y="11"/>
                      <a:pt x="9950" y="21"/>
                      <a:pt x="9916" y="32"/>
                    </a:cubicBezTo>
                    <a:cubicBezTo>
                      <a:pt x="8792" y="358"/>
                      <a:pt x="6903" y="268"/>
                      <a:pt x="6745" y="1856"/>
                    </a:cubicBezTo>
                    <a:cubicBezTo>
                      <a:pt x="6666" y="2632"/>
                      <a:pt x="7240" y="3278"/>
                      <a:pt x="6483" y="3876"/>
                    </a:cubicBezTo>
                    <a:cubicBezTo>
                      <a:pt x="6219" y="4085"/>
                      <a:pt x="5995" y="4170"/>
                      <a:pt x="5796" y="4170"/>
                    </a:cubicBezTo>
                    <a:cubicBezTo>
                      <a:pt x="5355" y="4170"/>
                      <a:pt x="5038" y="3750"/>
                      <a:pt x="4673" y="3333"/>
                    </a:cubicBezTo>
                    <a:cubicBezTo>
                      <a:pt x="4130" y="2718"/>
                      <a:pt x="3419" y="2725"/>
                      <a:pt x="2670" y="2615"/>
                    </a:cubicBezTo>
                    <a:cubicBezTo>
                      <a:pt x="2433" y="2577"/>
                      <a:pt x="1965" y="2567"/>
                      <a:pt x="1804" y="2354"/>
                    </a:cubicBezTo>
                    <a:cubicBezTo>
                      <a:pt x="1567" y="2041"/>
                      <a:pt x="1918" y="1516"/>
                      <a:pt x="2089" y="1265"/>
                    </a:cubicBezTo>
                    <a:cubicBezTo>
                      <a:pt x="2240" y="1045"/>
                      <a:pt x="2825" y="523"/>
                      <a:pt x="3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0" y="-42425"/>
                <a:ext cx="565378" cy="367252"/>
              </a:xfrm>
              <a:custGeom>
                <a:rect b="b" l="l" r="r" t="t"/>
                <a:pathLst>
                  <a:path extrusionOk="0" h="9768" w="16087">
                    <a:moveTo>
                      <a:pt x="14846" y="0"/>
                    </a:moveTo>
                    <a:cubicBezTo>
                      <a:pt x="14818" y="70"/>
                      <a:pt x="14784" y="138"/>
                      <a:pt x="14736" y="197"/>
                    </a:cubicBezTo>
                    <a:cubicBezTo>
                      <a:pt x="14506" y="492"/>
                      <a:pt x="13922" y="677"/>
                      <a:pt x="13592" y="818"/>
                    </a:cubicBezTo>
                    <a:cubicBezTo>
                      <a:pt x="13025" y="1059"/>
                      <a:pt x="12403" y="1296"/>
                      <a:pt x="11813" y="1481"/>
                    </a:cubicBezTo>
                    <a:cubicBezTo>
                      <a:pt x="10823" y="1791"/>
                      <a:pt x="9538" y="1832"/>
                      <a:pt x="8922" y="2828"/>
                    </a:cubicBezTo>
                    <a:cubicBezTo>
                      <a:pt x="8280" y="3866"/>
                      <a:pt x="8954" y="4597"/>
                      <a:pt x="9961" y="4828"/>
                    </a:cubicBezTo>
                    <a:cubicBezTo>
                      <a:pt x="10654" y="4986"/>
                      <a:pt x="11359" y="5233"/>
                      <a:pt x="11775" y="5858"/>
                    </a:cubicBezTo>
                    <a:cubicBezTo>
                      <a:pt x="12344" y="6714"/>
                      <a:pt x="11754" y="7772"/>
                      <a:pt x="10929" y="8250"/>
                    </a:cubicBezTo>
                    <a:cubicBezTo>
                      <a:pt x="10430" y="8540"/>
                      <a:pt x="9885" y="8661"/>
                      <a:pt x="9336" y="8661"/>
                    </a:cubicBezTo>
                    <a:cubicBezTo>
                      <a:pt x="8512" y="8661"/>
                      <a:pt x="7677" y="8387"/>
                      <a:pt x="6968" y="7999"/>
                    </a:cubicBezTo>
                    <a:cubicBezTo>
                      <a:pt x="6236" y="7597"/>
                      <a:pt x="5360" y="7085"/>
                      <a:pt x="5088" y="6233"/>
                    </a:cubicBezTo>
                    <a:cubicBezTo>
                      <a:pt x="4799" y="5322"/>
                      <a:pt x="5638" y="4879"/>
                      <a:pt x="5711" y="4024"/>
                    </a:cubicBezTo>
                    <a:cubicBezTo>
                      <a:pt x="5851" y="2395"/>
                      <a:pt x="3521" y="1859"/>
                      <a:pt x="2346" y="1859"/>
                    </a:cubicBezTo>
                    <a:cubicBezTo>
                      <a:pt x="1776" y="1859"/>
                      <a:pt x="804" y="1966"/>
                      <a:pt x="1223" y="2745"/>
                    </a:cubicBezTo>
                    <a:cubicBezTo>
                      <a:pt x="1464" y="3189"/>
                      <a:pt x="1913" y="3220"/>
                      <a:pt x="2354" y="3337"/>
                    </a:cubicBezTo>
                    <a:cubicBezTo>
                      <a:pt x="2996" y="3508"/>
                      <a:pt x="4408" y="3773"/>
                      <a:pt x="4044" y="4770"/>
                    </a:cubicBezTo>
                    <a:cubicBezTo>
                      <a:pt x="3888" y="5198"/>
                      <a:pt x="3400" y="5286"/>
                      <a:pt x="2870" y="5286"/>
                    </a:cubicBezTo>
                    <a:cubicBezTo>
                      <a:pt x="2498" y="5286"/>
                      <a:pt x="2106" y="5242"/>
                      <a:pt x="1794" y="5242"/>
                    </a:cubicBezTo>
                    <a:cubicBezTo>
                      <a:pt x="1698" y="5242"/>
                      <a:pt x="1610" y="5246"/>
                      <a:pt x="1532" y="5257"/>
                    </a:cubicBezTo>
                    <a:cubicBezTo>
                      <a:pt x="1085" y="5316"/>
                      <a:pt x="446" y="5536"/>
                      <a:pt x="0" y="5886"/>
                    </a:cubicBezTo>
                    <a:lnTo>
                      <a:pt x="0" y="7446"/>
                    </a:lnTo>
                    <a:cubicBezTo>
                      <a:pt x="72" y="7371"/>
                      <a:pt x="148" y="7298"/>
                      <a:pt x="230" y="7236"/>
                    </a:cubicBezTo>
                    <a:cubicBezTo>
                      <a:pt x="821" y="6797"/>
                      <a:pt x="1539" y="6353"/>
                      <a:pt x="2243" y="6130"/>
                    </a:cubicBezTo>
                    <a:cubicBezTo>
                      <a:pt x="2429" y="6071"/>
                      <a:pt x="2605" y="6044"/>
                      <a:pt x="2774" y="6044"/>
                    </a:cubicBezTo>
                    <a:cubicBezTo>
                      <a:pt x="3786" y="6044"/>
                      <a:pt x="4500" y="7020"/>
                      <a:pt x="5092" y="7786"/>
                    </a:cubicBezTo>
                    <a:cubicBezTo>
                      <a:pt x="5793" y="8697"/>
                      <a:pt x="6919" y="9294"/>
                      <a:pt x="8029" y="9580"/>
                    </a:cubicBezTo>
                    <a:cubicBezTo>
                      <a:pt x="8497" y="9699"/>
                      <a:pt x="9057" y="9768"/>
                      <a:pt x="9634" y="9768"/>
                    </a:cubicBezTo>
                    <a:cubicBezTo>
                      <a:pt x="10678" y="9768"/>
                      <a:pt x="11780" y="9543"/>
                      <a:pt x="12500" y="8992"/>
                    </a:cubicBezTo>
                    <a:cubicBezTo>
                      <a:pt x="13403" y="8305"/>
                      <a:pt x="14166" y="6749"/>
                      <a:pt x="13389" y="5725"/>
                    </a:cubicBezTo>
                    <a:cubicBezTo>
                      <a:pt x="12805" y="4948"/>
                      <a:pt x="11888" y="4965"/>
                      <a:pt x="11112" y="4515"/>
                    </a:cubicBezTo>
                    <a:cubicBezTo>
                      <a:pt x="10795" y="4333"/>
                      <a:pt x="10180" y="4034"/>
                      <a:pt x="10139" y="3622"/>
                    </a:cubicBezTo>
                    <a:cubicBezTo>
                      <a:pt x="10091" y="3192"/>
                      <a:pt x="10586" y="2708"/>
                      <a:pt x="10919" y="2515"/>
                    </a:cubicBezTo>
                    <a:cubicBezTo>
                      <a:pt x="11362" y="2261"/>
                      <a:pt x="11891" y="2165"/>
                      <a:pt x="12390" y="2106"/>
                    </a:cubicBezTo>
                    <a:cubicBezTo>
                      <a:pt x="13142" y="2024"/>
                      <a:pt x="13746" y="1763"/>
                      <a:pt x="14410" y="1402"/>
                    </a:cubicBezTo>
                    <a:cubicBezTo>
                      <a:pt x="14674" y="1258"/>
                      <a:pt x="15537" y="636"/>
                      <a:pt x="160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" name="Google Shape;205;p5"/>
            <p:cNvGrpSpPr/>
            <p:nvPr/>
          </p:nvGrpSpPr>
          <p:grpSpPr>
            <a:xfrm flipH="1" rot="10800000">
              <a:off x="5798042" y="3722794"/>
              <a:ext cx="3345959" cy="880694"/>
              <a:chOff x="736842" y="1480444"/>
              <a:chExt cx="3345959" cy="880694"/>
            </a:xfrm>
          </p:grpSpPr>
          <p:sp>
            <p:nvSpPr>
              <p:cNvPr id="206" name="Google Shape;206;p5"/>
              <p:cNvSpPr/>
              <p:nvPr/>
            </p:nvSpPr>
            <p:spPr>
              <a:xfrm rot="1610678">
                <a:off x="3451097" y="1946259"/>
                <a:ext cx="49476" cy="49641"/>
              </a:xfrm>
              <a:custGeom>
                <a:rect b="b" l="l" r="r" t="t"/>
                <a:pathLst>
                  <a:path extrusionOk="0" h="888" w="885">
                    <a:moveTo>
                      <a:pt x="440" y="1"/>
                    </a:moveTo>
                    <a:cubicBezTo>
                      <a:pt x="196" y="1"/>
                      <a:pt x="1" y="200"/>
                      <a:pt x="1" y="444"/>
                    </a:cubicBezTo>
                    <a:cubicBezTo>
                      <a:pt x="1" y="688"/>
                      <a:pt x="196" y="887"/>
                      <a:pt x="440" y="887"/>
                    </a:cubicBezTo>
                    <a:cubicBezTo>
                      <a:pt x="684" y="887"/>
                      <a:pt x="884" y="688"/>
                      <a:pt x="884" y="444"/>
                    </a:cubicBezTo>
                    <a:cubicBezTo>
                      <a:pt x="884" y="200"/>
                      <a:pt x="684" y="1"/>
                      <a:pt x="440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 rot="1610678">
                <a:off x="2546053" y="1674224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0" y="196"/>
                      <a:pt x="0" y="440"/>
                    </a:cubicBezTo>
                    <a:cubicBezTo>
                      <a:pt x="0" y="685"/>
                      <a:pt x="200" y="883"/>
                      <a:pt x="444" y="883"/>
                    </a:cubicBezTo>
                    <a:cubicBezTo>
                      <a:pt x="688" y="883"/>
                      <a:pt x="887" y="685"/>
                      <a:pt x="887" y="440"/>
                    </a:cubicBezTo>
                    <a:cubicBezTo>
                      <a:pt x="887" y="196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 rot="1610678">
                <a:off x="745375" y="2302963"/>
                <a:ext cx="49643" cy="49641"/>
              </a:xfrm>
              <a:custGeom>
                <a:rect b="b" l="l" r="r" t="t"/>
                <a:pathLst>
                  <a:path extrusionOk="0" h="888" w="888">
                    <a:moveTo>
                      <a:pt x="443" y="1"/>
                    </a:moveTo>
                    <a:cubicBezTo>
                      <a:pt x="199" y="1"/>
                      <a:pt x="1" y="199"/>
                      <a:pt x="1" y="443"/>
                    </a:cubicBezTo>
                    <a:cubicBezTo>
                      <a:pt x="1" y="688"/>
                      <a:pt x="199" y="887"/>
                      <a:pt x="443" y="887"/>
                    </a:cubicBezTo>
                    <a:cubicBezTo>
                      <a:pt x="687" y="887"/>
                      <a:pt x="887" y="688"/>
                      <a:pt x="887" y="443"/>
                    </a:cubicBezTo>
                    <a:cubicBezTo>
                      <a:pt x="887" y="199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 rot="1610678">
                <a:off x="4024727" y="1812549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4" y="0"/>
                    </a:moveTo>
                    <a:cubicBezTo>
                      <a:pt x="200" y="0"/>
                      <a:pt x="1" y="197"/>
                      <a:pt x="1" y="440"/>
                    </a:cubicBezTo>
                    <a:cubicBezTo>
                      <a:pt x="1" y="684"/>
                      <a:pt x="200" y="883"/>
                      <a:pt x="444" y="883"/>
                    </a:cubicBezTo>
                    <a:cubicBezTo>
                      <a:pt x="688" y="883"/>
                      <a:pt x="887" y="684"/>
                      <a:pt x="887" y="440"/>
                    </a:cubicBezTo>
                    <a:cubicBezTo>
                      <a:pt x="887" y="197"/>
                      <a:pt x="688" y="0"/>
                      <a:pt x="444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 rot="1610678">
                <a:off x="3445120" y="2129277"/>
                <a:ext cx="49587" cy="49418"/>
              </a:xfrm>
              <a:custGeom>
                <a:rect b="b" l="l" r="r" t="t"/>
                <a:pathLst>
                  <a:path extrusionOk="0" h="884" w="887">
                    <a:moveTo>
                      <a:pt x="443" y="0"/>
                    </a:moveTo>
                    <a:cubicBezTo>
                      <a:pt x="199" y="0"/>
                      <a:pt x="0" y="196"/>
                      <a:pt x="0" y="440"/>
                    </a:cubicBezTo>
                    <a:cubicBezTo>
                      <a:pt x="0" y="685"/>
                      <a:pt x="199" y="883"/>
                      <a:pt x="443" y="883"/>
                    </a:cubicBezTo>
                    <a:cubicBezTo>
                      <a:pt x="687" y="883"/>
                      <a:pt x="887" y="685"/>
                      <a:pt x="887" y="440"/>
                    </a:cubicBezTo>
                    <a:cubicBezTo>
                      <a:pt x="887" y="196"/>
                      <a:pt x="687" y="0"/>
                      <a:pt x="443" y="0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 rot="1610678">
                <a:off x="2375289" y="1488927"/>
                <a:ext cx="49364" cy="49418"/>
              </a:xfrm>
              <a:custGeom>
                <a:rect b="b" l="l" r="r" t="t"/>
                <a:pathLst>
                  <a:path extrusionOk="0" h="884" w="883">
                    <a:moveTo>
                      <a:pt x="443" y="1"/>
                    </a:moveTo>
                    <a:cubicBezTo>
                      <a:pt x="199" y="1"/>
                      <a:pt x="0" y="196"/>
                      <a:pt x="0" y="443"/>
                    </a:cubicBezTo>
                    <a:cubicBezTo>
                      <a:pt x="0" y="687"/>
                      <a:pt x="199" y="884"/>
                      <a:pt x="443" y="884"/>
                    </a:cubicBezTo>
                    <a:cubicBezTo>
                      <a:pt x="687" y="884"/>
                      <a:pt x="883" y="687"/>
                      <a:pt x="883" y="443"/>
                    </a:cubicBezTo>
                    <a:cubicBezTo>
                      <a:pt x="883" y="196"/>
                      <a:pt x="687" y="1"/>
                      <a:pt x="443" y="1"/>
                    </a:cubicBezTo>
                    <a:close/>
                  </a:path>
                </a:pathLst>
              </a:custGeom>
              <a:solidFill>
                <a:schemeClr val="dk1">
                  <a:alpha val="167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5"/>
          <p:cNvSpPr txBox="1"/>
          <p:nvPr>
            <p:ph idx="1" type="subTitle"/>
          </p:nvPr>
        </p:nvSpPr>
        <p:spPr>
          <a:xfrm>
            <a:off x="900900" y="241607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5"/>
          <p:cNvSpPr txBox="1"/>
          <p:nvPr>
            <p:ph idx="2" type="subTitle"/>
          </p:nvPr>
        </p:nvSpPr>
        <p:spPr>
          <a:xfrm>
            <a:off x="5335500" y="2416075"/>
            <a:ext cx="29076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3" type="subTitle"/>
          </p:nvPr>
        </p:nvSpPr>
        <p:spPr>
          <a:xfrm>
            <a:off x="900900" y="2917150"/>
            <a:ext cx="29076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4" type="subTitle"/>
          </p:nvPr>
        </p:nvSpPr>
        <p:spPr>
          <a:xfrm>
            <a:off x="5335500" y="2917150"/>
            <a:ext cx="29076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5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BLANK_1_1_1_2_1_2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1" name="Google Shape;1771;p41"/>
          <p:cNvGrpSpPr/>
          <p:nvPr/>
        </p:nvGrpSpPr>
        <p:grpSpPr>
          <a:xfrm rot="10800000">
            <a:off x="719992" y="1036744"/>
            <a:ext cx="7822672" cy="3614369"/>
            <a:chOff x="-3739871" y="-1253231"/>
            <a:chExt cx="7822672" cy="3614369"/>
          </a:xfrm>
        </p:grpSpPr>
        <p:sp>
          <p:nvSpPr>
            <p:cNvPr id="1772" name="Google Shape;1772;p41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 rot="1610678">
              <a:off x="-3560609" y="-1059451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 rot="1610678">
              <a:off x="-3731373" y="-1244748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779" name="Google Shape;1779;p41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1" name="Google Shape;1811;p41"/>
          <p:cNvSpPr txBox="1"/>
          <p:nvPr>
            <p:ph type="title"/>
          </p:nvPr>
        </p:nvSpPr>
        <p:spPr>
          <a:xfrm>
            <a:off x="720000" y="3536008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2" name="Google Shape;1812;p41"/>
          <p:cNvSpPr txBox="1"/>
          <p:nvPr>
            <p:ph idx="1" type="subTitle"/>
          </p:nvPr>
        </p:nvSpPr>
        <p:spPr>
          <a:xfrm>
            <a:off x="720000" y="3997945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3" name="Google Shape;1813;p41"/>
          <p:cNvSpPr txBox="1"/>
          <p:nvPr>
            <p:ph idx="2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4" name="Google Shape;1814;p41"/>
          <p:cNvSpPr txBox="1"/>
          <p:nvPr>
            <p:ph idx="3" type="title"/>
          </p:nvPr>
        </p:nvSpPr>
        <p:spPr>
          <a:xfrm>
            <a:off x="720000" y="1764345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5" name="Google Shape;1815;p41"/>
          <p:cNvSpPr txBox="1"/>
          <p:nvPr>
            <p:ph idx="4" type="subTitle"/>
          </p:nvPr>
        </p:nvSpPr>
        <p:spPr>
          <a:xfrm>
            <a:off x="720000" y="2226282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6" name="Google Shape;1816;p41"/>
          <p:cNvSpPr txBox="1"/>
          <p:nvPr>
            <p:ph idx="5" type="title"/>
          </p:nvPr>
        </p:nvSpPr>
        <p:spPr>
          <a:xfrm>
            <a:off x="2670801" y="3536008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7" name="Google Shape;1817;p41"/>
          <p:cNvSpPr txBox="1"/>
          <p:nvPr>
            <p:ph idx="6" type="subTitle"/>
          </p:nvPr>
        </p:nvSpPr>
        <p:spPr>
          <a:xfrm>
            <a:off x="2670801" y="3997945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18" name="Google Shape;1818;p41"/>
          <p:cNvSpPr txBox="1"/>
          <p:nvPr>
            <p:ph idx="7" type="title"/>
          </p:nvPr>
        </p:nvSpPr>
        <p:spPr>
          <a:xfrm>
            <a:off x="2670801" y="1764345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19" name="Google Shape;1819;p41"/>
          <p:cNvSpPr txBox="1"/>
          <p:nvPr>
            <p:ph idx="8" type="subTitle"/>
          </p:nvPr>
        </p:nvSpPr>
        <p:spPr>
          <a:xfrm>
            <a:off x="2670801" y="2226282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0" name="Google Shape;1820;p41"/>
          <p:cNvSpPr txBox="1"/>
          <p:nvPr>
            <p:ph idx="9" type="title"/>
          </p:nvPr>
        </p:nvSpPr>
        <p:spPr>
          <a:xfrm>
            <a:off x="4621602" y="3536008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1" name="Google Shape;1821;p41"/>
          <p:cNvSpPr txBox="1"/>
          <p:nvPr>
            <p:ph idx="13" type="subTitle"/>
          </p:nvPr>
        </p:nvSpPr>
        <p:spPr>
          <a:xfrm>
            <a:off x="4621602" y="3997945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2" name="Google Shape;1822;p41"/>
          <p:cNvSpPr txBox="1"/>
          <p:nvPr>
            <p:ph idx="14" type="title"/>
          </p:nvPr>
        </p:nvSpPr>
        <p:spPr>
          <a:xfrm>
            <a:off x="4621602" y="1764345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3" name="Google Shape;1823;p41"/>
          <p:cNvSpPr txBox="1"/>
          <p:nvPr>
            <p:ph idx="15" type="subTitle"/>
          </p:nvPr>
        </p:nvSpPr>
        <p:spPr>
          <a:xfrm>
            <a:off x="4621602" y="2226282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4" name="Google Shape;1824;p41"/>
          <p:cNvSpPr txBox="1"/>
          <p:nvPr>
            <p:ph idx="16" type="title"/>
          </p:nvPr>
        </p:nvSpPr>
        <p:spPr>
          <a:xfrm>
            <a:off x="6572403" y="3536008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5" name="Google Shape;1825;p41"/>
          <p:cNvSpPr txBox="1"/>
          <p:nvPr>
            <p:ph idx="17" type="subTitle"/>
          </p:nvPr>
        </p:nvSpPr>
        <p:spPr>
          <a:xfrm>
            <a:off x="6572403" y="3997945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26" name="Google Shape;1826;p41"/>
          <p:cNvSpPr txBox="1"/>
          <p:nvPr>
            <p:ph idx="18" type="title"/>
          </p:nvPr>
        </p:nvSpPr>
        <p:spPr>
          <a:xfrm>
            <a:off x="6572403" y="1764345"/>
            <a:ext cx="18516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27" name="Google Shape;1827;p41"/>
          <p:cNvSpPr txBox="1"/>
          <p:nvPr>
            <p:ph idx="19" type="subTitle"/>
          </p:nvPr>
        </p:nvSpPr>
        <p:spPr>
          <a:xfrm>
            <a:off x="6572403" y="2226282"/>
            <a:ext cx="18516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9" name="Google Shape;1829;p42"/>
          <p:cNvGrpSpPr/>
          <p:nvPr/>
        </p:nvGrpSpPr>
        <p:grpSpPr>
          <a:xfrm flipH="1"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830" name="Google Shape;1830;p42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2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2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2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2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2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2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2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2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2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2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3" name="Google Shape;1863;p42"/>
          <p:cNvGrpSpPr/>
          <p:nvPr/>
        </p:nvGrpSpPr>
        <p:grpSpPr>
          <a:xfrm rot="10800000">
            <a:off x="49179" y="4163144"/>
            <a:ext cx="3345959" cy="880694"/>
            <a:chOff x="736842" y="1480444"/>
            <a:chExt cx="3345959" cy="880694"/>
          </a:xfrm>
        </p:grpSpPr>
        <p:sp>
          <p:nvSpPr>
            <p:cNvPr id="1864" name="Google Shape;1864;p42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2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2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2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2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2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42"/>
          <p:cNvSpPr txBox="1"/>
          <p:nvPr>
            <p:ph hasCustomPrompt="1" type="title"/>
          </p:nvPr>
        </p:nvSpPr>
        <p:spPr>
          <a:xfrm>
            <a:off x="3462925" y="2408138"/>
            <a:ext cx="4961100" cy="15111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71" name="Google Shape;1871;p42"/>
          <p:cNvSpPr txBox="1"/>
          <p:nvPr>
            <p:ph idx="1" type="subTitle"/>
          </p:nvPr>
        </p:nvSpPr>
        <p:spPr>
          <a:xfrm>
            <a:off x="3462925" y="3919288"/>
            <a:ext cx="49611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3" name="Google Shape;1873;p43"/>
          <p:cNvGrpSpPr/>
          <p:nvPr/>
        </p:nvGrpSpPr>
        <p:grpSpPr>
          <a:xfrm flipH="1" rot="10800000">
            <a:off x="5798042" y="1516544"/>
            <a:ext cx="3345959" cy="880694"/>
            <a:chOff x="736842" y="1480444"/>
            <a:chExt cx="3345959" cy="880694"/>
          </a:xfrm>
        </p:grpSpPr>
        <p:sp>
          <p:nvSpPr>
            <p:cNvPr id="1874" name="Google Shape;1874;p43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3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43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881" name="Google Shape;1881;p43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43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5" name="Google Shape;1915;p43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6" name="Google Shape;1916;p43"/>
          <p:cNvSpPr txBox="1"/>
          <p:nvPr>
            <p:ph hasCustomPrompt="1" idx="2" type="title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7" name="Google Shape;1917;p43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8" name="Google Shape;1918;p43"/>
          <p:cNvSpPr txBox="1"/>
          <p:nvPr>
            <p:ph hasCustomPrompt="1"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19" name="Google Shape;1919;p43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1" name="Google Shape;1921;p44"/>
          <p:cNvGrpSpPr/>
          <p:nvPr/>
        </p:nvGrpSpPr>
        <p:grpSpPr>
          <a:xfrm flipH="1" rot="10800000">
            <a:off x="5798042" y="1516544"/>
            <a:ext cx="3345959" cy="880694"/>
            <a:chOff x="736842" y="1480444"/>
            <a:chExt cx="3345959" cy="880694"/>
          </a:xfrm>
        </p:grpSpPr>
        <p:sp>
          <p:nvSpPr>
            <p:cNvPr id="1922" name="Google Shape;1922;p44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4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8" name="Google Shape;1928;p44"/>
          <p:cNvGrpSpPr/>
          <p:nvPr/>
        </p:nvGrpSpPr>
        <p:grpSpPr>
          <a:xfrm flipH="1"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1929" name="Google Shape;1929;p44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2" name="Google Shape;1962;p44"/>
          <p:cNvSpPr txBox="1"/>
          <p:nvPr>
            <p:ph hasCustomPrompt="1" type="title"/>
          </p:nvPr>
        </p:nvSpPr>
        <p:spPr>
          <a:xfrm>
            <a:off x="720000" y="1855325"/>
            <a:ext cx="36561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3" name="Google Shape;1963;p44"/>
          <p:cNvSpPr txBox="1"/>
          <p:nvPr>
            <p:ph idx="1" type="subTitle"/>
          </p:nvPr>
        </p:nvSpPr>
        <p:spPr>
          <a:xfrm>
            <a:off x="720000" y="2637550"/>
            <a:ext cx="3656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64" name="Google Shape;1964;p44"/>
          <p:cNvSpPr txBox="1"/>
          <p:nvPr>
            <p:ph hasCustomPrompt="1" idx="2" type="title"/>
          </p:nvPr>
        </p:nvSpPr>
        <p:spPr>
          <a:xfrm>
            <a:off x="4767900" y="1855325"/>
            <a:ext cx="36561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5" name="Google Shape;1965;p44"/>
          <p:cNvSpPr txBox="1"/>
          <p:nvPr>
            <p:ph idx="3" type="subTitle"/>
          </p:nvPr>
        </p:nvSpPr>
        <p:spPr>
          <a:xfrm>
            <a:off x="4767900" y="2637550"/>
            <a:ext cx="3656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66" name="Google Shape;1966;p44"/>
          <p:cNvSpPr txBox="1"/>
          <p:nvPr>
            <p:ph hasCustomPrompt="1" idx="4" type="title"/>
          </p:nvPr>
        </p:nvSpPr>
        <p:spPr>
          <a:xfrm>
            <a:off x="720000" y="3290475"/>
            <a:ext cx="36561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7" name="Google Shape;1967;p44"/>
          <p:cNvSpPr txBox="1"/>
          <p:nvPr>
            <p:ph idx="5" type="subTitle"/>
          </p:nvPr>
        </p:nvSpPr>
        <p:spPr>
          <a:xfrm>
            <a:off x="720000" y="4072700"/>
            <a:ext cx="3656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68" name="Google Shape;1968;p44"/>
          <p:cNvSpPr txBox="1"/>
          <p:nvPr>
            <p:ph hasCustomPrompt="1" idx="6" type="title"/>
          </p:nvPr>
        </p:nvSpPr>
        <p:spPr>
          <a:xfrm>
            <a:off x="4767900" y="3290475"/>
            <a:ext cx="36561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69" name="Google Shape;1969;p44"/>
          <p:cNvSpPr txBox="1"/>
          <p:nvPr>
            <p:ph idx="7" type="subTitle"/>
          </p:nvPr>
        </p:nvSpPr>
        <p:spPr>
          <a:xfrm>
            <a:off x="4767900" y="4072700"/>
            <a:ext cx="3656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4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1" name="Google Shape;1971;p45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1972" name="Google Shape;1972;p45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5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5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5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5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5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5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5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5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5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5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5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5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5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5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5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5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5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5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5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5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5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4" name="Google Shape;2004;p45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5" name="Google Shape;2005;p45"/>
          <p:cNvSpPr txBox="1"/>
          <p:nvPr>
            <p:ph hasCustomPrompt="1" idx="2" type="title"/>
          </p:nvPr>
        </p:nvSpPr>
        <p:spPr>
          <a:xfrm>
            <a:off x="720000" y="1915125"/>
            <a:ext cx="24672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6" name="Google Shape;2006;p45"/>
          <p:cNvSpPr txBox="1"/>
          <p:nvPr>
            <p:ph idx="1" type="subTitle"/>
          </p:nvPr>
        </p:nvSpPr>
        <p:spPr>
          <a:xfrm>
            <a:off x="720000" y="3358750"/>
            <a:ext cx="2467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7" name="Google Shape;2007;p45"/>
          <p:cNvSpPr txBox="1"/>
          <p:nvPr>
            <p:ph hasCustomPrompt="1" idx="3" type="title"/>
          </p:nvPr>
        </p:nvSpPr>
        <p:spPr>
          <a:xfrm>
            <a:off x="3338400" y="1915125"/>
            <a:ext cx="24672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8" name="Google Shape;2008;p45"/>
          <p:cNvSpPr txBox="1"/>
          <p:nvPr>
            <p:ph idx="4" type="subTitle"/>
          </p:nvPr>
        </p:nvSpPr>
        <p:spPr>
          <a:xfrm>
            <a:off x="3338400" y="3358750"/>
            <a:ext cx="2467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09" name="Google Shape;2009;p45"/>
          <p:cNvSpPr txBox="1"/>
          <p:nvPr>
            <p:ph hasCustomPrompt="1" idx="5" type="title"/>
          </p:nvPr>
        </p:nvSpPr>
        <p:spPr>
          <a:xfrm>
            <a:off x="5956800" y="1915125"/>
            <a:ext cx="24672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0" name="Google Shape;2010;p45"/>
          <p:cNvSpPr txBox="1"/>
          <p:nvPr>
            <p:ph idx="6" type="subTitle"/>
          </p:nvPr>
        </p:nvSpPr>
        <p:spPr>
          <a:xfrm>
            <a:off x="5956800" y="3358750"/>
            <a:ext cx="2467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11" name="Google Shape;2011;p45"/>
          <p:cNvSpPr txBox="1"/>
          <p:nvPr>
            <p:ph idx="7" type="title"/>
          </p:nvPr>
        </p:nvSpPr>
        <p:spPr>
          <a:xfrm>
            <a:off x="720000" y="2787250"/>
            <a:ext cx="24672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2" name="Google Shape;2012;p45"/>
          <p:cNvSpPr txBox="1"/>
          <p:nvPr>
            <p:ph idx="8" type="title"/>
          </p:nvPr>
        </p:nvSpPr>
        <p:spPr>
          <a:xfrm>
            <a:off x="3338400" y="2787250"/>
            <a:ext cx="24672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13" name="Google Shape;2013;p45"/>
          <p:cNvSpPr txBox="1"/>
          <p:nvPr>
            <p:ph idx="9" type="title"/>
          </p:nvPr>
        </p:nvSpPr>
        <p:spPr>
          <a:xfrm>
            <a:off x="5956800" y="2787250"/>
            <a:ext cx="2467200" cy="527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BLANK_1_1_1_1_1_1_5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5" name="Google Shape;2015;p46"/>
          <p:cNvGrpSpPr/>
          <p:nvPr/>
        </p:nvGrpSpPr>
        <p:grpSpPr>
          <a:xfrm flipH="1" rot="10800000">
            <a:off x="5798042" y="1516544"/>
            <a:ext cx="3345959" cy="880694"/>
            <a:chOff x="736842" y="1480444"/>
            <a:chExt cx="3345959" cy="880694"/>
          </a:xfrm>
        </p:grpSpPr>
        <p:sp>
          <p:nvSpPr>
            <p:cNvPr id="2016" name="Google Shape;2016;p4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6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6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2" name="Google Shape;2022;p46"/>
          <p:cNvGrpSpPr/>
          <p:nvPr/>
        </p:nvGrpSpPr>
        <p:grpSpPr>
          <a:xfrm>
            <a:off x="-31575" y="-488472"/>
            <a:ext cx="7449639" cy="2414708"/>
            <a:chOff x="0" y="-488450"/>
            <a:chExt cx="9144027" cy="2963923"/>
          </a:xfrm>
        </p:grpSpPr>
        <p:sp>
          <p:nvSpPr>
            <p:cNvPr id="2023" name="Google Shape;2023;p46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6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6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6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6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6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6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6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6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6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6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6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6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6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6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6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6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6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6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6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6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6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6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6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6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6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6"/>
            <p:cNvSpPr/>
            <p:nvPr/>
          </p:nvSpPr>
          <p:spPr>
            <a:xfrm rot="1610678">
              <a:off x="3470809" y="1048222"/>
              <a:ext cx="96324" cy="77592"/>
            </a:xfrm>
            <a:custGeom>
              <a:rect b="b" l="l" r="r" t="t"/>
              <a:pathLst>
                <a:path extrusionOk="0" h="1388" w="1723">
                  <a:moveTo>
                    <a:pt x="863" y="0"/>
                  </a:moveTo>
                  <a:cubicBezTo>
                    <a:pt x="386" y="0"/>
                    <a:pt x="1" y="309"/>
                    <a:pt x="1" y="695"/>
                  </a:cubicBezTo>
                  <a:cubicBezTo>
                    <a:pt x="1" y="1079"/>
                    <a:pt x="386" y="1388"/>
                    <a:pt x="863" y="1388"/>
                  </a:cubicBezTo>
                  <a:cubicBezTo>
                    <a:pt x="1337" y="1388"/>
                    <a:pt x="1722" y="1079"/>
                    <a:pt x="1722" y="695"/>
                  </a:cubicBezTo>
                  <a:cubicBezTo>
                    <a:pt x="1722" y="309"/>
                    <a:pt x="1337" y="0"/>
                    <a:pt x="8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6"/>
            <p:cNvSpPr/>
            <p:nvPr/>
          </p:nvSpPr>
          <p:spPr>
            <a:xfrm rot="1610678">
              <a:off x="3424602" y="990104"/>
              <a:ext cx="26722" cy="26554"/>
            </a:xfrm>
            <a:custGeom>
              <a:rect b="b" l="l" r="r" t="t"/>
              <a:pathLst>
                <a:path extrusionOk="0" h="475" w="478">
                  <a:moveTo>
                    <a:pt x="241" y="1"/>
                  </a:moveTo>
                  <a:cubicBezTo>
                    <a:pt x="106" y="1"/>
                    <a:pt x="0" y="104"/>
                    <a:pt x="0" y="238"/>
                  </a:cubicBezTo>
                  <a:cubicBezTo>
                    <a:pt x="0" y="368"/>
                    <a:pt x="106" y="475"/>
                    <a:pt x="241" y="475"/>
                  </a:cubicBezTo>
                  <a:cubicBezTo>
                    <a:pt x="371" y="475"/>
                    <a:pt x="478" y="368"/>
                    <a:pt x="478" y="238"/>
                  </a:cubicBezTo>
                  <a:cubicBezTo>
                    <a:pt x="478" y="104"/>
                    <a:pt x="371" y="1"/>
                    <a:pt x="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6"/>
            <p:cNvSpPr/>
            <p:nvPr/>
          </p:nvSpPr>
          <p:spPr>
            <a:xfrm rot="1610678">
              <a:off x="3348467" y="969473"/>
              <a:ext cx="39077" cy="38852"/>
            </a:xfrm>
            <a:custGeom>
              <a:rect b="b" l="l" r="r" t="t"/>
              <a:pathLst>
                <a:path extrusionOk="0" h="695" w="699">
                  <a:moveTo>
                    <a:pt x="348" y="0"/>
                  </a:moveTo>
                  <a:cubicBezTo>
                    <a:pt x="155" y="0"/>
                    <a:pt x="1" y="154"/>
                    <a:pt x="1" y="347"/>
                  </a:cubicBezTo>
                  <a:cubicBezTo>
                    <a:pt x="1" y="539"/>
                    <a:pt x="155" y="695"/>
                    <a:pt x="348" y="695"/>
                  </a:cubicBezTo>
                  <a:cubicBezTo>
                    <a:pt x="540" y="695"/>
                    <a:pt x="698" y="539"/>
                    <a:pt x="698" y="347"/>
                  </a:cubicBezTo>
                  <a:cubicBezTo>
                    <a:pt x="698" y="154"/>
                    <a:pt x="540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6" name="Google Shape;2056;p46"/>
          <p:cNvSpPr txBox="1"/>
          <p:nvPr>
            <p:ph hasCustomPrompt="1" type="title"/>
          </p:nvPr>
        </p:nvSpPr>
        <p:spPr>
          <a:xfrm>
            <a:off x="720000" y="768600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57" name="Google Shape;2057;p46"/>
          <p:cNvSpPr txBox="1"/>
          <p:nvPr>
            <p:ph idx="1" type="subTitle"/>
          </p:nvPr>
        </p:nvSpPr>
        <p:spPr>
          <a:xfrm>
            <a:off x="720000" y="1550827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58" name="Google Shape;2058;p46"/>
          <p:cNvSpPr txBox="1"/>
          <p:nvPr>
            <p:ph hasCustomPrompt="1" idx="2" type="title"/>
          </p:nvPr>
        </p:nvSpPr>
        <p:spPr>
          <a:xfrm>
            <a:off x="720000" y="2072342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59" name="Google Shape;2059;p46"/>
          <p:cNvSpPr txBox="1"/>
          <p:nvPr>
            <p:ph idx="3" type="subTitle"/>
          </p:nvPr>
        </p:nvSpPr>
        <p:spPr>
          <a:xfrm>
            <a:off x="720000" y="2854569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0" name="Google Shape;2060;p46"/>
          <p:cNvSpPr txBox="1"/>
          <p:nvPr>
            <p:ph hasCustomPrompt="1" idx="4" type="title"/>
          </p:nvPr>
        </p:nvSpPr>
        <p:spPr>
          <a:xfrm>
            <a:off x="720000" y="3376096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1" name="Google Shape;2061;p46"/>
          <p:cNvSpPr txBox="1"/>
          <p:nvPr>
            <p:ph idx="5" type="subTitle"/>
          </p:nvPr>
        </p:nvSpPr>
        <p:spPr>
          <a:xfrm>
            <a:off x="720000" y="4158324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2" name="Google Shape;2062;p46"/>
          <p:cNvSpPr txBox="1"/>
          <p:nvPr>
            <p:ph hasCustomPrompt="1" idx="6" type="title"/>
          </p:nvPr>
        </p:nvSpPr>
        <p:spPr>
          <a:xfrm>
            <a:off x="4889400" y="768600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3" name="Google Shape;2063;p46"/>
          <p:cNvSpPr txBox="1"/>
          <p:nvPr>
            <p:ph idx="7" type="subTitle"/>
          </p:nvPr>
        </p:nvSpPr>
        <p:spPr>
          <a:xfrm>
            <a:off x="4889400" y="1550827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4" name="Google Shape;2064;p46"/>
          <p:cNvSpPr txBox="1"/>
          <p:nvPr>
            <p:ph hasCustomPrompt="1" idx="8" type="title"/>
          </p:nvPr>
        </p:nvSpPr>
        <p:spPr>
          <a:xfrm>
            <a:off x="4889400" y="2072342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5" name="Google Shape;2065;p46"/>
          <p:cNvSpPr txBox="1"/>
          <p:nvPr>
            <p:ph idx="9" type="subTitle"/>
          </p:nvPr>
        </p:nvSpPr>
        <p:spPr>
          <a:xfrm>
            <a:off x="4889400" y="2854569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66" name="Google Shape;2066;p46"/>
          <p:cNvSpPr txBox="1"/>
          <p:nvPr>
            <p:ph hasCustomPrompt="1" idx="13" type="title"/>
          </p:nvPr>
        </p:nvSpPr>
        <p:spPr>
          <a:xfrm>
            <a:off x="4889400" y="3376096"/>
            <a:ext cx="3534600" cy="828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67" name="Google Shape;2067;p46"/>
          <p:cNvSpPr txBox="1"/>
          <p:nvPr>
            <p:ph idx="14" type="subTitle"/>
          </p:nvPr>
        </p:nvSpPr>
        <p:spPr>
          <a:xfrm>
            <a:off x="4889400" y="4158324"/>
            <a:ext cx="35346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9" name="Google Shape;2069;p47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2070" name="Google Shape;2070;p47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7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7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7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7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7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7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7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7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7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7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7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7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7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7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7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7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7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7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7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7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7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7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7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0" name="Google Shape;2100;p47"/>
          <p:cNvGrpSpPr/>
          <p:nvPr/>
        </p:nvGrpSpPr>
        <p:grpSpPr>
          <a:xfrm>
            <a:off x="7930839" y="711777"/>
            <a:ext cx="438207" cy="169531"/>
            <a:chOff x="8503326" y="4839377"/>
            <a:chExt cx="438207" cy="169531"/>
          </a:xfrm>
        </p:grpSpPr>
        <p:sp>
          <p:nvSpPr>
            <p:cNvPr id="2101" name="Google Shape;2101;p47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7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7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4" name="Google Shape;2104;p47"/>
          <p:cNvGrpSpPr/>
          <p:nvPr/>
        </p:nvGrpSpPr>
        <p:grpSpPr>
          <a:xfrm>
            <a:off x="4122848" y="2133689"/>
            <a:ext cx="624947" cy="460556"/>
            <a:chOff x="8316585" y="4610777"/>
            <a:chExt cx="624947" cy="460556"/>
          </a:xfrm>
        </p:grpSpPr>
        <p:sp>
          <p:nvSpPr>
            <p:cNvPr id="2105" name="Google Shape;2105;p47"/>
            <p:cNvSpPr/>
            <p:nvPr/>
          </p:nvSpPr>
          <p:spPr>
            <a:xfrm>
              <a:off x="8316585" y="46107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7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7"/>
            <p:cNvSpPr/>
            <p:nvPr/>
          </p:nvSpPr>
          <p:spPr>
            <a:xfrm>
              <a:off x="8427126" y="50283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8" name="Google Shape;2108;p47"/>
          <p:cNvGrpSpPr/>
          <p:nvPr/>
        </p:nvGrpSpPr>
        <p:grpSpPr>
          <a:xfrm rot="10800000">
            <a:off x="3260924" y="4301157"/>
            <a:ext cx="2793541" cy="735291"/>
            <a:chOff x="736842" y="1480444"/>
            <a:chExt cx="3345959" cy="880694"/>
          </a:xfrm>
        </p:grpSpPr>
        <p:sp>
          <p:nvSpPr>
            <p:cNvPr id="2109" name="Google Shape;2109;p47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7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7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7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7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7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5" name="Google Shape;2115;p47"/>
          <p:cNvSpPr txBox="1"/>
          <p:nvPr>
            <p:ph type="ctrTitle"/>
          </p:nvPr>
        </p:nvSpPr>
        <p:spPr>
          <a:xfrm>
            <a:off x="720000" y="556575"/>
            <a:ext cx="3852000" cy="136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9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16" name="Google Shape;2116;p47"/>
          <p:cNvSpPr txBox="1"/>
          <p:nvPr>
            <p:ph idx="1" type="subTitle"/>
          </p:nvPr>
        </p:nvSpPr>
        <p:spPr>
          <a:xfrm>
            <a:off x="720000" y="1923375"/>
            <a:ext cx="35835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17" name="Google Shape;2117;p47"/>
          <p:cNvSpPr txBox="1"/>
          <p:nvPr/>
        </p:nvSpPr>
        <p:spPr>
          <a:xfrm>
            <a:off x="720000" y="3769788"/>
            <a:ext cx="37728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highlight>
                <a:srgbClr val="DFDEFC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" name="Google Shape;2119;p48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2120" name="Google Shape;2120;p48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48"/>
          <p:cNvGrpSpPr/>
          <p:nvPr/>
        </p:nvGrpSpPr>
        <p:grpSpPr>
          <a:xfrm>
            <a:off x="5798042" y="4228494"/>
            <a:ext cx="3345959" cy="880694"/>
            <a:chOff x="736842" y="1480444"/>
            <a:chExt cx="3345959" cy="880694"/>
          </a:xfrm>
        </p:grpSpPr>
        <p:sp>
          <p:nvSpPr>
            <p:cNvPr id="2153" name="Google Shape;2153;p48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8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8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9" name="Google Shape;2159;p48"/>
          <p:cNvSpPr txBox="1"/>
          <p:nvPr>
            <p:ph idx="1" type="body"/>
          </p:nvPr>
        </p:nvSpPr>
        <p:spPr>
          <a:xfrm>
            <a:off x="716600" y="1171575"/>
            <a:ext cx="7710600" cy="3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SemiBold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 sz="1600"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 sz="1600"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60" name="Google Shape;2160;p48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49"/>
          <p:cNvGrpSpPr/>
          <p:nvPr/>
        </p:nvGrpSpPr>
        <p:grpSpPr>
          <a:xfrm>
            <a:off x="5798042" y="4228494"/>
            <a:ext cx="3345959" cy="880694"/>
            <a:chOff x="736842" y="1480444"/>
            <a:chExt cx="3345959" cy="880694"/>
          </a:xfrm>
        </p:grpSpPr>
        <p:sp>
          <p:nvSpPr>
            <p:cNvPr id="2163" name="Google Shape;2163;p49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9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9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9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9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9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9" name="Google Shape;2169;p49"/>
          <p:cNvSpPr txBox="1"/>
          <p:nvPr>
            <p:ph idx="1" type="body"/>
          </p:nvPr>
        </p:nvSpPr>
        <p:spPr>
          <a:xfrm>
            <a:off x="716600" y="1171575"/>
            <a:ext cx="7710600" cy="10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SemiBold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 sz="1600"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●"/>
              <a:defRPr sz="1600"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○"/>
              <a:defRPr sz="1600"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600"/>
              <a:buFont typeface="Darker Grotesque SemiBold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70" name="Google Shape;2170;p49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2" name="Google Shape;2172;p50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2173" name="Google Shape;2173;p50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0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0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3" name="Google Shape;2203;p50"/>
          <p:cNvSpPr/>
          <p:nvPr/>
        </p:nvSpPr>
        <p:spPr>
          <a:xfrm>
            <a:off x="399105" y="249761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50"/>
          <p:cNvSpPr/>
          <p:nvPr/>
        </p:nvSpPr>
        <p:spPr>
          <a:xfrm>
            <a:off x="190048" y="260830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50"/>
          <p:cNvSpPr/>
          <p:nvPr/>
        </p:nvSpPr>
        <p:spPr>
          <a:xfrm>
            <a:off x="314826" y="273486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50"/>
          <p:cNvSpPr/>
          <p:nvPr/>
        </p:nvSpPr>
        <p:spPr>
          <a:xfrm>
            <a:off x="271662" y="245372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7" name="Google Shape;2207;p50"/>
          <p:cNvGrpSpPr/>
          <p:nvPr/>
        </p:nvGrpSpPr>
        <p:grpSpPr>
          <a:xfrm>
            <a:off x="5798042" y="4228494"/>
            <a:ext cx="3345959" cy="880694"/>
            <a:chOff x="736842" y="1480444"/>
            <a:chExt cx="3345959" cy="880694"/>
          </a:xfrm>
        </p:grpSpPr>
        <p:sp>
          <p:nvSpPr>
            <p:cNvPr id="2208" name="Google Shape;2208;p50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0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0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0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0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0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4" name="Google Shape;2214;p50"/>
          <p:cNvSpPr txBox="1"/>
          <p:nvPr>
            <p:ph type="title"/>
          </p:nvPr>
        </p:nvSpPr>
        <p:spPr>
          <a:xfrm>
            <a:off x="1055475" y="1994325"/>
            <a:ext cx="31908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5" name="Google Shape;2215;p50"/>
          <p:cNvSpPr txBox="1"/>
          <p:nvPr>
            <p:ph idx="1" type="subTitle"/>
          </p:nvPr>
        </p:nvSpPr>
        <p:spPr>
          <a:xfrm flipH="1">
            <a:off x="1055625" y="2625325"/>
            <a:ext cx="31908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6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219" name="Google Shape;219;p6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6"/>
          <p:cNvSpPr txBox="1"/>
          <p:nvPr>
            <p:ph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2" name="Google Shape;252;p6"/>
          <p:cNvGrpSpPr/>
          <p:nvPr/>
        </p:nvGrpSpPr>
        <p:grpSpPr>
          <a:xfrm rot="10800000">
            <a:off x="397367" y="3259044"/>
            <a:ext cx="3345959" cy="880694"/>
            <a:chOff x="736842" y="1480444"/>
            <a:chExt cx="3345959" cy="880694"/>
          </a:xfrm>
        </p:grpSpPr>
        <p:sp>
          <p:nvSpPr>
            <p:cNvPr id="253" name="Google Shape;253;p6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7" name="Google Shape;2217;p51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2218" name="Google Shape;2218;p51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1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1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1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1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1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1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1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1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1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1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1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1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1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1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1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1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1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1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1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1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1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1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1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1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1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1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1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1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8" name="Google Shape;2248;p51"/>
          <p:cNvSpPr/>
          <p:nvPr/>
        </p:nvSpPr>
        <p:spPr>
          <a:xfrm>
            <a:off x="399105" y="249761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51"/>
          <p:cNvSpPr/>
          <p:nvPr/>
        </p:nvSpPr>
        <p:spPr>
          <a:xfrm>
            <a:off x="190048" y="260830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51"/>
          <p:cNvSpPr/>
          <p:nvPr/>
        </p:nvSpPr>
        <p:spPr>
          <a:xfrm>
            <a:off x="314826" y="273486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51"/>
          <p:cNvSpPr/>
          <p:nvPr/>
        </p:nvSpPr>
        <p:spPr>
          <a:xfrm>
            <a:off x="271662" y="245372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Google Shape;2253;p52"/>
          <p:cNvGrpSpPr/>
          <p:nvPr/>
        </p:nvGrpSpPr>
        <p:grpSpPr>
          <a:xfrm>
            <a:off x="190048" y="362600"/>
            <a:ext cx="8877974" cy="2415232"/>
            <a:chOff x="190048" y="362600"/>
            <a:chExt cx="8877974" cy="2415232"/>
          </a:xfrm>
        </p:grpSpPr>
        <p:sp>
          <p:nvSpPr>
            <p:cNvPr id="2254" name="Google Shape;2254;p52"/>
            <p:cNvSpPr/>
            <p:nvPr/>
          </p:nvSpPr>
          <p:spPr>
            <a:xfrm>
              <a:off x="8743223" y="362600"/>
              <a:ext cx="37307" cy="38519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8245126" y="569229"/>
              <a:ext cx="37307" cy="3856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8838941" y="381925"/>
              <a:ext cx="37434" cy="3856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9030757" y="580913"/>
              <a:ext cx="37265" cy="3856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8801633" y="491900"/>
              <a:ext cx="37349" cy="3856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2"/>
            <p:cNvSpPr/>
            <p:nvPr/>
          </p:nvSpPr>
          <p:spPr>
            <a:xfrm>
              <a:off x="8066773" y="500435"/>
              <a:ext cx="37476" cy="38737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2"/>
            <p:cNvSpPr/>
            <p:nvPr/>
          </p:nvSpPr>
          <p:spPr>
            <a:xfrm>
              <a:off x="399105" y="2497617"/>
              <a:ext cx="42969" cy="43115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190048" y="2608302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314826" y="27348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271662" y="2453724"/>
              <a:ext cx="43163" cy="43115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4" name="Google Shape;2264;p52"/>
          <p:cNvGrpSpPr/>
          <p:nvPr/>
        </p:nvGrpSpPr>
        <p:grpSpPr>
          <a:xfrm>
            <a:off x="0" y="-128005"/>
            <a:ext cx="3322995" cy="1292489"/>
            <a:chOff x="0" y="-42425"/>
            <a:chExt cx="3322995" cy="1292489"/>
          </a:xfrm>
        </p:grpSpPr>
        <p:sp>
          <p:nvSpPr>
            <p:cNvPr id="2265" name="Google Shape;2265;p52"/>
            <p:cNvSpPr/>
            <p:nvPr/>
          </p:nvSpPr>
          <p:spPr>
            <a:xfrm>
              <a:off x="0" y="-42425"/>
              <a:ext cx="3322257" cy="1292489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2"/>
            <p:cNvSpPr/>
            <p:nvPr/>
          </p:nvSpPr>
          <p:spPr>
            <a:xfrm>
              <a:off x="0" y="-42425"/>
              <a:ext cx="3322257" cy="1147250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2"/>
            <p:cNvSpPr/>
            <p:nvPr/>
          </p:nvSpPr>
          <p:spPr>
            <a:xfrm>
              <a:off x="0" y="-42425"/>
              <a:ext cx="3322995" cy="1246883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2"/>
            <p:cNvSpPr/>
            <p:nvPr/>
          </p:nvSpPr>
          <p:spPr>
            <a:xfrm>
              <a:off x="1184582" y="581013"/>
              <a:ext cx="53280" cy="43538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2"/>
            <p:cNvSpPr/>
            <p:nvPr/>
          </p:nvSpPr>
          <p:spPr>
            <a:xfrm>
              <a:off x="1279123" y="624513"/>
              <a:ext cx="39890" cy="25341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2"/>
            <p:cNvSpPr/>
            <p:nvPr/>
          </p:nvSpPr>
          <p:spPr>
            <a:xfrm>
              <a:off x="1279123" y="581013"/>
              <a:ext cx="39890" cy="21844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2"/>
            <p:cNvSpPr/>
            <p:nvPr/>
          </p:nvSpPr>
          <p:spPr>
            <a:xfrm>
              <a:off x="517027" y="477470"/>
              <a:ext cx="57673" cy="46207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2"/>
            <p:cNvSpPr/>
            <p:nvPr/>
          </p:nvSpPr>
          <p:spPr>
            <a:xfrm>
              <a:off x="605699" y="469763"/>
              <a:ext cx="25867" cy="27709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2"/>
            <p:cNvSpPr/>
            <p:nvPr/>
          </p:nvSpPr>
          <p:spPr>
            <a:xfrm>
              <a:off x="568726" y="441339"/>
              <a:ext cx="22985" cy="24476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2"/>
            <p:cNvSpPr/>
            <p:nvPr/>
          </p:nvSpPr>
          <p:spPr>
            <a:xfrm>
              <a:off x="224580" y="643500"/>
              <a:ext cx="28889" cy="30905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2"/>
            <p:cNvSpPr/>
            <p:nvPr/>
          </p:nvSpPr>
          <p:spPr>
            <a:xfrm>
              <a:off x="253435" y="597669"/>
              <a:ext cx="16588" cy="17859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2"/>
            <p:cNvSpPr/>
            <p:nvPr/>
          </p:nvSpPr>
          <p:spPr>
            <a:xfrm>
              <a:off x="94647" y="658877"/>
              <a:ext cx="91588" cy="60494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2"/>
            <p:cNvSpPr/>
            <p:nvPr/>
          </p:nvSpPr>
          <p:spPr>
            <a:xfrm>
              <a:off x="168558" y="629288"/>
              <a:ext cx="22141" cy="23686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2637851" y="27844"/>
              <a:ext cx="60660" cy="52336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2727929" y="73187"/>
              <a:ext cx="20806" cy="22145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2"/>
            <p:cNvSpPr/>
            <p:nvPr/>
          </p:nvSpPr>
          <p:spPr>
            <a:xfrm>
              <a:off x="2710286" y="27844"/>
              <a:ext cx="17678" cy="19024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2"/>
            <p:cNvSpPr/>
            <p:nvPr/>
          </p:nvSpPr>
          <p:spPr>
            <a:xfrm>
              <a:off x="2590651" y="19460"/>
              <a:ext cx="16694" cy="17859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2"/>
            <p:cNvSpPr/>
            <p:nvPr/>
          </p:nvSpPr>
          <p:spPr>
            <a:xfrm>
              <a:off x="2543310" y="27844"/>
              <a:ext cx="24566" cy="26130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3033696" y="10023"/>
              <a:ext cx="25621" cy="27296"/>
            </a:xfrm>
            <a:custGeom>
              <a:rect b="b" l="l" r="r" t="t"/>
              <a:pathLst>
                <a:path extrusionOk="0" h="726" w="729">
                  <a:moveTo>
                    <a:pt x="364" y="1"/>
                  </a:moveTo>
                  <a:cubicBezTo>
                    <a:pt x="162" y="1"/>
                    <a:pt x="0" y="162"/>
                    <a:pt x="0" y="361"/>
                  </a:cubicBezTo>
                  <a:cubicBezTo>
                    <a:pt x="0" y="564"/>
                    <a:pt x="162" y="725"/>
                    <a:pt x="364" y="725"/>
                  </a:cubicBezTo>
                  <a:cubicBezTo>
                    <a:pt x="564" y="725"/>
                    <a:pt x="729" y="564"/>
                    <a:pt x="729" y="361"/>
                  </a:cubicBezTo>
                  <a:cubicBezTo>
                    <a:pt x="729" y="162"/>
                    <a:pt x="564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3088382" y="3707"/>
              <a:ext cx="14796" cy="15791"/>
            </a:xfrm>
            <a:custGeom>
              <a:rect b="b" l="l" r="r" t="t"/>
              <a:pathLst>
                <a:path extrusionOk="0" h="420" w="421">
                  <a:moveTo>
                    <a:pt x="210" y="0"/>
                  </a:moveTo>
                  <a:cubicBezTo>
                    <a:pt x="94" y="0"/>
                    <a:pt x="1" y="93"/>
                    <a:pt x="1" y="210"/>
                  </a:cubicBezTo>
                  <a:cubicBezTo>
                    <a:pt x="1" y="327"/>
                    <a:pt x="94" y="419"/>
                    <a:pt x="210" y="419"/>
                  </a:cubicBezTo>
                  <a:cubicBezTo>
                    <a:pt x="327" y="419"/>
                    <a:pt x="420" y="327"/>
                    <a:pt x="420" y="210"/>
                  </a:cubicBezTo>
                  <a:cubicBezTo>
                    <a:pt x="420" y="93"/>
                    <a:pt x="327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1872873" y="307004"/>
              <a:ext cx="50257" cy="3609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2"/>
            <p:cNvSpPr/>
            <p:nvPr/>
          </p:nvSpPr>
          <p:spPr>
            <a:xfrm>
              <a:off x="1934834" y="275347"/>
              <a:ext cx="22247" cy="23799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2"/>
            <p:cNvSpPr/>
            <p:nvPr/>
          </p:nvSpPr>
          <p:spPr>
            <a:xfrm>
              <a:off x="1872873" y="254819"/>
              <a:ext cx="13320" cy="14249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2"/>
            <p:cNvSpPr/>
            <p:nvPr/>
          </p:nvSpPr>
          <p:spPr>
            <a:xfrm>
              <a:off x="1751761" y="420811"/>
              <a:ext cx="49554" cy="52862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2"/>
            <p:cNvSpPr/>
            <p:nvPr/>
          </p:nvSpPr>
          <p:spPr>
            <a:xfrm>
              <a:off x="1245559" y="572855"/>
              <a:ext cx="17783" cy="19024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2"/>
            <p:cNvSpPr/>
            <p:nvPr/>
          </p:nvSpPr>
          <p:spPr>
            <a:xfrm>
              <a:off x="1378515" y="637184"/>
              <a:ext cx="16799" cy="18122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2"/>
            <p:cNvSpPr/>
            <p:nvPr/>
          </p:nvSpPr>
          <p:spPr>
            <a:xfrm>
              <a:off x="668469" y="474425"/>
              <a:ext cx="15499" cy="1669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2"/>
            <p:cNvSpPr/>
            <p:nvPr/>
          </p:nvSpPr>
          <p:spPr>
            <a:xfrm>
              <a:off x="618597" y="388026"/>
              <a:ext cx="37113" cy="39665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2"/>
            <p:cNvSpPr/>
            <p:nvPr/>
          </p:nvSpPr>
          <p:spPr>
            <a:xfrm>
              <a:off x="590903" y="-42425"/>
              <a:ext cx="766161" cy="234232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2"/>
            <p:cNvSpPr/>
            <p:nvPr/>
          </p:nvSpPr>
          <p:spPr>
            <a:xfrm>
              <a:off x="1347727" y="-42425"/>
              <a:ext cx="448380" cy="318940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2"/>
            <p:cNvSpPr/>
            <p:nvPr/>
          </p:nvSpPr>
          <p:spPr>
            <a:xfrm>
              <a:off x="0" y="-42425"/>
              <a:ext cx="565378" cy="367252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7"/>
          <p:cNvGrpSpPr/>
          <p:nvPr/>
        </p:nvGrpSpPr>
        <p:grpSpPr>
          <a:xfrm>
            <a:off x="736842" y="3690244"/>
            <a:ext cx="3345959" cy="880694"/>
            <a:chOff x="736842" y="1480444"/>
            <a:chExt cx="3345959" cy="880694"/>
          </a:xfrm>
        </p:grpSpPr>
        <p:sp>
          <p:nvSpPr>
            <p:cNvPr id="261" name="Google Shape;261;p7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7"/>
          <p:cNvSpPr/>
          <p:nvPr/>
        </p:nvSpPr>
        <p:spPr>
          <a:xfrm>
            <a:off x="0" y="-336050"/>
            <a:ext cx="9141996" cy="2811523"/>
          </a:xfrm>
          <a:custGeom>
            <a:rect b="b" l="l" r="r" t="t"/>
            <a:pathLst>
              <a:path extrusionOk="0" h="34377" w="94530">
                <a:moveTo>
                  <a:pt x="0" y="0"/>
                </a:moveTo>
                <a:lnTo>
                  <a:pt x="0" y="34376"/>
                </a:lnTo>
                <a:cubicBezTo>
                  <a:pt x="433" y="33623"/>
                  <a:pt x="773" y="32768"/>
                  <a:pt x="1185" y="32091"/>
                </a:cubicBezTo>
                <a:cubicBezTo>
                  <a:pt x="2271" y="30308"/>
                  <a:pt x="3353" y="28322"/>
                  <a:pt x="5212" y="27236"/>
                </a:cubicBezTo>
                <a:cubicBezTo>
                  <a:pt x="7143" y="26110"/>
                  <a:pt x="9809" y="26116"/>
                  <a:pt x="11524" y="24721"/>
                </a:cubicBezTo>
                <a:cubicBezTo>
                  <a:pt x="13132" y="23416"/>
                  <a:pt x="13808" y="21103"/>
                  <a:pt x="15424" y="19798"/>
                </a:cubicBezTo>
                <a:cubicBezTo>
                  <a:pt x="16189" y="19181"/>
                  <a:pt x="17080" y="18935"/>
                  <a:pt x="18050" y="18935"/>
                </a:cubicBezTo>
                <a:cubicBezTo>
                  <a:pt x="21237" y="18935"/>
                  <a:pt x="25278" y="21588"/>
                  <a:pt x="28531" y="22423"/>
                </a:cubicBezTo>
                <a:cubicBezTo>
                  <a:pt x="32139" y="23347"/>
                  <a:pt x="35667" y="22612"/>
                  <a:pt x="39258" y="23323"/>
                </a:cubicBezTo>
                <a:cubicBezTo>
                  <a:pt x="41466" y="23761"/>
                  <a:pt x="44634" y="25194"/>
                  <a:pt x="47336" y="25194"/>
                </a:cubicBezTo>
                <a:cubicBezTo>
                  <a:pt x="48682" y="25194"/>
                  <a:pt x="49913" y="24839"/>
                  <a:pt x="50853" y="23828"/>
                </a:cubicBezTo>
                <a:cubicBezTo>
                  <a:pt x="51750" y="22866"/>
                  <a:pt x="51736" y="21419"/>
                  <a:pt x="52234" y="20276"/>
                </a:cubicBezTo>
                <a:cubicBezTo>
                  <a:pt x="53513" y="17341"/>
                  <a:pt x="56248" y="15039"/>
                  <a:pt x="58749" y="13177"/>
                </a:cubicBezTo>
                <a:cubicBezTo>
                  <a:pt x="61470" y="11149"/>
                  <a:pt x="63838" y="9633"/>
                  <a:pt x="66727" y="9633"/>
                </a:cubicBezTo>
                <a:cubicBezTo>
                  <a:pt x="67748" y="9633"/>
                  <a:pt x="68835" y="9822"/>
                  <a:pt x="70025" y="10246"/>
                </a:cubicBezTo>
                <a:cubicBezTo>
                  <a:pt x="71133" y="10639"/>
                  <a:pt x="73675" y="11507"/>
                  <a:pt x="76327" y="11507"/>
                </a:cubicBezTo>
                <a:cubicBezTo>
                  <a:pt x="78084" y="11507"/>
                  <a:pt x="79891" y="11126"/>
                  <a:pt x="81360" y="9971"/>
                </a:cubicBezTo>
                <a:cubicBezTo>
                  <a:pt x="82979" y="8697"/>
                  <a:pt x="83583" y="6477"/>
                  <a:pt x="85535" y="5615"/>
                </a:cubicBezTo>
                <a:cubicBezTo>
                  <a:pt x="87071" y="4938"/>
                  <a:pt x="88864" y="5227"/>
                  <a:pt x="90493" y="5051"/>
                </a:cubicBezTo>
                <a:cubicBezTo>
                  <a:pt x="91988" y="4893"/>
                  <a:pt x="93389" y="4323"/>
                  <a:pt x="94530" y="3412"/>
                </a:cubicBezTo>
                <a:lnTo>
                  <a:pt x="94530" y="0"/>
                </a:ln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"/>
          <p:cNvSpPr/>
          <p:nvPr/>
        </p:nvSpPr>
        <p:spPr>
          <a:xfrm>
            <a:off x="0" y="-336050"/>
            <a:ext cx="9141996" cy="2495587"/>
          </a:xfrm>
          <a:custGeom>
            <a:rect b="b" l="l" r="r" t="t"/>
            <a:pathLst>
              <a:path extrusionOk="0" h="30514" w="94530">
                <a:moveTo>
                  <a:pt x="0" y="0"/>
                </a:moveTo>
                <a:lnTo>
                  <a:pt x="0" y="30514"/>
                </a:lnTo>
                <a:cubicBezTo>
                  <a:pt x="0" y="30514"/>
                  <a:pt x="6604" y="17784"/>
                  <a:pt x="18705" y="17152"/>
                </a:cubicBezTo>
                <a:cubicBezTo>
                  <a:pt x="19306" y="17121"/>
                  <a:pt x="19890" y="17106"/>
                  <a:pt x="20459" y="17106"/>
                </a:cubicBezTo>
                <a:cubicBezTo>
                  <a:pt x="29960" y="17106"/>
                  <a:pt x="35106" y="21218"/>
                  <a:pt x="42966" y="21218"/>
                </a:cubicBezTo>
                <a:cubicBezTo>
                  <a:pt x="44102" y="21218"/>
                  <a:pt x="45295" y="21132"/>
                  <a:pt x="46565" y="20935"/>
                </a:cubicBezTo>
                <a:cubicBezTo>
                  <a:pt x="56962" y="19326"/>
                  <a:pt x="54234" y="5566"/>
                  <a:pt x="63797" y="5566"/>
                </a:cubicBezTo>
                <a:cubicBezTo>
                  <a:pt x="63975" y="5566"/>
                  <a:pt x="64157" y="5571"/>
                  <a:pt x="64343" y="5580"/>
                </a:cubicBezTo>
                <a:cubicBezTo>
                  <a:pt x="66851" y="5711"/>
                  <a:pt x="69662" y="5840"/>
                  <a:pt x="72564" y="5840"/>
                </a:cubicBezTo>
                <a:cubicBezTo>
                  <a:pt x="80697" y="5840"/>
                  <a:pt x="89554" y="4827"/>
                  <a:pt x="945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7"/>
          <p:cNvSpPr/>
          <p:nvPr/>
        </p:nvSpPr>
        <p:spPr>
          <a:xfrm>
            <a:off x="0" y="-336050"/>
            <a:ext cx="9141996" cy="2495587"/>
          </a:xfrm>
          <a:custGeom>
            <a:rect b="b" l="l" r="r" t="t"/>
            <a:pathLst>
              <a:path extrusionOk="0" h="30514" w="94530">
                <a:moveTo>
                  <a:pt x="82266" y="478"/>
                </a:moveTo>
                <a:cubicBezTo>
                  <a:pt x="82805" y="478"/>
                  <a:pt x="83171" y="756"/>
                  <a:pt x="83377" y="1237"/>
                </a:cubicBezTo>
                <a:cubicBezTo>
                  <a:pt x="83763" y="2137"/>
                  <a:pt x="82386" y="3260"/>
                  <a:pt x="80606" y="3260"/>
                </a:cubicBezTo>
                <a:cubicBezTo>
                  <a:pt x="80007" y="3260"/>
                  <a:pt x="79363" y="3133"/>
                  <a:pt x="78725" y="2828"/>
                </a:cubicBezTo>
                <a:cubicBezTo>
                  <a:pt x="77852" y="2409"/>
                  <a:pt x="77794" y="1265"/>
                  <a:pt x="78869" y="1104"/>
                </a:cubicBezTo>
                <a:cubicBezTo>
                  <a:pt x="79171" y="1058"/>
                  <a:pt x="79410" y="1050"/>
                  <a:pt x="79619" y="1050"/>
                </a:cubicBezTo>
                <a:cubicBezTo>
                  <a:pt x="79740" y="1050"/>
                  <a:pt x="79851" y="1053"/>
                  <a:pt x="79960" y="1053"/>
                </a:cubicBezTo>
                <a:cubicBezTo>
                  <a:pt x="80317" y="1053"/>
                  <a:pt x="80641" y="1022"/>
                  <a:pt x="81171" y="763"/>
                </a:cubicBezTo>
                <a:cubicBezTo>
                  <a:pt x="81594" y="568"/>
                  <a:pt x="81958" y="478"/>
                  <a:pt x="82266" y="478"/>
                </a:cubicBezTo>
                <a:close/>
                <a:moveTo>
                  <a:pt x="28271" y="7419"/>
                </a:moveTo>
                <a:cubicBezTo>
                  <a:pt x="29152" y="7419"/>
                  <a:pt x="30200" y="7776"/>
                  <a:pt x="30871" y="8198"/>
                </a:cubicBezTo>
                <a:cubicBezTo>
                  <a:pt x="31582" y="8649"/>
                  <a:pt x="32197" y="9061"/>
                  <a:pt x="32997" y="9383"/>
                </a:cubicBezTo>
                <a:cubicBezTo>
                  <a:pt x="33640" y="9645"/>
                  <a:pt x="34358" y="9806"/>
                  <a:pt x="34970" y="10140"/>
                </a:cubicBezTo>
                <a:cubicBezTo>
                  <a:pt x="36361" y="10902"/>
                  <a:pt x="35794" y="12517"/>
                  <a:pt x="34444" y="12933"/>
                </a:cubicBezTo>
                <a:cubicBezTo>
                  <a:pt x="34108" y="13037"/>
                  <a:pt x="33748" y="13084"/>
                  <a:pt x="33373" y="13084"/>
                </a:cubicBezTo>
                <a:cubicBezTo>
                  <a:pt x="30684" y="13084"/>
                  <a:pt x="27262" y="10647"/>
                  <a:pt x="26710" y="9209"/>
                </a:cubicBezTo>
                <a:cubicBezTo>
                  <a:pt x="26491" y="7876"/>
                  <a:pt x="27274" y="7419"/>
                  <a:pt x="28271" y="7419"/>
                </a:cubicBezTo>
                <a:close/>
                <a:moveTo>
                  <a:pt x="38767" y="11448"/>
                </a:moveTo>
                <a:cubicBezTo>
                  <a:pt x="39217" y="11448"/>
                  <a:pt x="39833" y="11640"/>
                  <a:pt x="40639" y="12184"/>
                </a:cubicBezTo>
                <a:cubicBezTo>
                  <a:pt x="41140" y="12524"/>
                  <a:pt x="41989" y="13276"/>
                  <a:pt x="41460" y="13874"/>
                </a:cubicBezTo>
                <a:cubicBezTo>
                  <a:pt x="41136" y="14242"/>
                  <a:pt x="40630" y="14376"/>
                  <a:pt x="40104" y="14376"/>
                </a:cubicBezTo>
                <a:cubicBezTo>
                  <a:pt x="39574" y="14376"/>
                  <a:pt x="39025" y="14241"/>
                  <a:pt x="38622" y="14074"/>
                </a:cubicBezTo>
                <a:cubicBezTo>
                  <a:pt x="37756" y="13713"/>
                  <a:pt x="38024" y="13088"/>
                  <a:pt x="37794" y="12363"/>
                </a:cubicBezTo>
                <a:cubicBezTo>
                  <a:pt x="37693" y="12045"/>
                  <a:pt x="37973" y="11448"/>
                  <a:pt x="38767" y="11448"/>
                </a:cubicBezTo>
                <a:close/>
                <a:moveTo>
                  <a:pt x="55358" y="0"/>
                </a:moveTo>
                <a:cubicBezTo>
                  <a:pt x="52702" y="860"/>
                  <a:pt x="50311" y="2127"/>
                  <a:pt x="48923" y="4447"/>
                </a:cubicBezTo>
                <a:cubicBezTo>
                  <a:pt x="47961" y="6058"/>
                  <a:pt x="47964" y="7690"/>
                  <a:pt x="46236" y="8772"/>
                </a:cubicBezTo>
                <a:cubicBezTo>
                  <a:pt x="45027" y="9528"/>
                  <a:pt x="43540" y="9809"/>
                  <a:pt x="42006" y="9809"/>
                </a:cubicBezTo>
                <a:cubicBezTo>
                  <a:pt x="40075" y="9809"/>
                  <a:pt x="38070" y="9363"/>
                  <a:pt x="36457" y="8861"/>
                </a:cubicBezTo>
                <a:cubicBezTo>
                  <a:pt x="32479" y="7628"/>
                  <a:pt x="28988" y="4550"/>
                  <a:pt x="24854" y="3879"/>
                </a:cubicBezTo>
                <a:cubicBezTo>
                  <a:pt x="24391" y="3804"/>
                  <a:pt x="23933" y="3768"/>
                  <a:pt x="23479" y="3768"/>
                </a:cubicBezTo>
                <a:cubicBezTo>
                  <a:pt x="21754" y="3768"/>
                  <a:pt x="20103" y="4287"/>
                  <a:pt x="18578" y="5144"/>
                </a:cubicBezTo>
                <a:cubicBezTo>
                  <a:pt x="16492" y="6319"/>
                  <a:pt x="15812" y="7563"/>
                  <a:pt x="14520" y="9439"/>
                </a:cubicBezTo>
                <a:cubicBezTo>
                  <a:pt x="13190" y="11359"/>
                  <a:pt x="10991" y="12026"/>
                  <a:pt x="8751" y="12112"/>
                </a:cubicBezTo>
                <a:cubicBezTo>
                  <a:pt x="8652" y="12116"/>
                  <a:pt x="8554" y="12118"/>
                  <a:pt x="8457" y="12118"/>
                </a:cubicBezTo>
                <a:cubicBezTo>
                  <a:pt x="6622" y="12118"/>
                  <a:pt x="5067" y="11476"/>
                  <a:pt x="3299" y="11342"/>
                </a:cubicBezTo>
                <a:cubicBezTo>
                  <a:pt x="3155" y="11331"/>
                  <a:pt x="3013" y="11325"/>
                  <a:pt x="2872" y="11325"/>
                </a:cubicBezTo>
                <a:cubicBezTo>
                  <a:pt x="1797" y="11325"/>
                  <a:pt x="821" y="11643"/>
                  <a:pt x="0" y="12180"/>
                </a:cubicBezTo>
                <a:lnTo>
                  <a:pt x="0" y="30514"/>
                </a:lnTo>
                <a:cubicBezTo>
                  <a:pt x="0" y="30514"/>
                  <a:pt x="6604" y="17784"/>
                  <a:pt x="18705" y="17152"/>
                </a:cubicBezTo>
                <a:cubicBezTo>
                  <a:pt x="19306" y="17121"/>
                  <a:pt x="19890" y="17106"/>
                  <a:pt x="20459" y="17106"/>
                </a:cubicBezTo>
                <a:cubicBezTo>
                  <a:pt x="29960" y="17106"/>
                  <a:pt x="35106" y="21218"/>
                  <a:pt x="42966" y="21218"/>
                </a:cubicBezTo>
                <a:cubicBezTo>
                  <a:pt x="44102" y="21218"/>
                  <a:pt x="45295" y="21132"/>
                  <a:pt x="46565" y="20935"/>
                </a:cubicBezTo>
                <a:cubicBezTo>
                  <a:pt x="56962" y="19326"/>
                  <a:pt x="54234" y="5566"/>
                  <a:pt x="63797" y="5566"/>
                </a:cubicBezTo>
                <a:cubicBezTo>
                  <a:pt x="63975" y="5566"/>
                  <a:pt x="64157" y="5571"/>
                  <a:pt x="64343" y="5580"/>
                </a:cubicBezTo>
                <a:cubicBezTo>
                  <a:pt x="66851" y="5711"/>
                  <a:pt x="69662" y="5840"/>
                  <a:pt x="72564" y="5840"/>
                </a:cubicBezTo>
                <a:cubicBezTo>
                  <a:pt x="80697" y="5840"/>
                  <a:pt x="89554" y="4827"/>
                  <a:pt x="945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7"/>
          <p:cNvSpPr/>
          <p:nvPr/>
        </p:nvSpPr>
        <p:spPr>
          <a:xfrm>
            <a:off x="0" y="-336050"/>
            <a:ext cx="9144027" cy="2712318"/>
          </a:xfrm>
          <a:custGeom>
            <a:rect b="b" l="l" r="r" t="t"/>
            <a:pathLst>
              <a:path extrusionOk="0" h="33164" w="94551">
                <a:moveTo>
                  <a:pt x="91444" y="0"/>
                </a:moveTo>
                <a:cubicBezTo>
                  <a:pt x="91444" y="0"/>
                  <a:pt x="86459" y="4064"/>
                  <a:pt x="80493" y="4064"/>
                </a:cubicBezTo>
                <a:cubicBezTo>
                  <a:pt x="80238" y="4064"/>
                  <a:pt x="79980" y="4056"/>
                  <a:pt x="79722" y="4041"/>
                </a:cubicBezTo>
                <a:cubicBezTo>
                  <a:pt x="74914" y="3753"/>
                  <a:pt x="71867" y="2658"/>
                  <a:pt x="67952" y="2658"/>
                </a:cubicBezTo>
                <a:cubicBezTo>
                  <a:pt x="66732" y="2658"/>
                  <a:pt x="65429" y="2764"/>
                  <a:pt x="63961" y="3034"/>
                </a:cubicBezTo>
                <a:cubicBezTo>
                  <a:pt x="57784" y="4168"/>
                  <a:pt x="57155" y="9841"/>
                  <a:pt x="54383" y="10847"/>
                </a:cubicBezTo>
                <a:cubicBezTo>
                  <a:pt x="51609" y="11857"/>
                  <a:pt x="54760" y="15506"/>
                  <a:pt x="48332" y="16582"/>
                </a:cubicBezTo>
                <a:cubicBezTo>
                  <a:pt x="44291" y="17258"/>
                  <a:pt x="42763" y="19013"/>
                  <a:pt x="39201" y="19013"/>
                </a:cubicBezTo>
                <a:cubicBezTo>
                  <a:pt x="37093" y="19013"/>
                  <a:pt x="34273" y="18398"/>
                  <a:pt x="29799" y="16582"/>
                </a:cubicBezTo>
                <a:cubicBezTo>
                  <a:pt x="25948" y="15019"/>
                  <a:pt x="23494" y="14530"/>
                  <a:pt x="21546" y="14530"/>
                </a:cubicBezTo>
                <a:cubicBezTo>
                  <a:pt x="18391" y="14530"/>
                  <a:pt x="16564" y="15813"/>
                  <a:pt x="12279" y="15891"/>
                </a:cubicBezTo>
                <a:cubicBezTo>
                  <a:pt x="7108" y="15988"/>
                  <a:pt x="9926" y="20303"/>
                  <a:pt x="4964" y="20808"/>
                </a:cubicBezTo>
                <a:cubicBezTo>
                  <a:pt x="0" y="21313"/>
                  <a:pt x="0" y="24113"/>
                  <a:pt x="0" y="24113"/>
                </a:cubicBezTo>
                <a:lnTo>
                  <a:pt x="0" y="33163"/>
                </a:lnTo>
                <a:cubicBezTo>
                  <a:pt x="0" y="33163"/>
                  <a:pt x="3450" y="24646"/>
                  <a:pt x="8366" y="24113"/>
                </a:cubicBezTo>
                <a:cubicBezTo>
                  <a:pt x="13031" y="23608"/>
                  <a:pt x="13724" y="18365"/>
                  <a:pt x="18518" y="18365"/>
                </a:cubicBezTo>
                <a:cubicBezTo>
                  <a:pt x="18777" y="18365"/>
                  <a:pt x="19049" y="18381"/>
                  <a:pt x="19333" y="18413"/>
                </a:cubicBezTo>
                <a:cubicBezTo>
                  <a:pt x="24883" y="19042"/>
                  <a:pt x="28160" y="21818"/>
                  <a:pt x="32066" y="22069"/>
                </a:cubicBezTo>
                <a:cubicBezTo>
                  <a:pt x="32745" y="22113"/>
                  <a:pt x="33450" y="22126"/>
                  <a:pt x="34171" y="22126"/>
                </a:cubicBezTo>
                <a:cubicBezTo>
                  <a:pt x="35281" y="22126"/>
                  <a:pt x="36429" y="22094"/>
                  <a:pt x="37576" y="22094"/>
                </a:cubicBezTo>
                <a:cubicBezTo>
                  <a:pt x="39978" y="22094"/>
                  <a:pt x="42377" y="22232"/>
                  <a:pt x="44421" y="23079"/>
                </a:cubicBezTo>
                <a:cubicBezTo>
                  <a:pt x="45569" y="23553"/>
                  <a:pt x="46852" y="23767"/>
                  <a:pt x="48117" y="23767"/>
                </a:cubicBezTo>
                <a:cubicBezTo>
                  <a:pt x="50882" y="23767"/>
                  <a:pt x="53556" y="22744"/>
                  <a:pt x="54506" y="21186"/>
                </a:cubicBezTo>
                <a:cubicBezTo>
                  <a:pt x="55894" y="18918"/>
                  <a:pt x="54760" y="14884"/>
                  <a:pt x="56777" y="12867"/>
                </a:cubicBezTo>
                <a:cubicBezTo>
                  <a:pt x="58559" y="11083"/>
                  <a:pt x="61324" y="7632"/>
                  <a:pt x="65593" y="7632"/>
                </a:cubicBezTo>
                <a:cubicBezTo>
                  <a:pt x="66158" y="7632"/>
                  <a:pt x="66748" y="7692"/>
                  <a:pt x="67366" y="7824"/>
                </a:cubicBezTo>
                <a:cubicBezTo>
                  <a:pt x="71935" y="8803"/>
                  <a:pt x="73644" y="10344"/>
                  <a:pt x="76314" y="10344"/>
                </a:cubicBezTo>
                <a:cubicBezTo>
                  <a:pt x="76738" y="10344"/>
                  <a:pt x="77186" y="10305"/>
                  <a:pt x="77673" y="10219"/>
                </a:cubicBezTo>
                <a:cubicBezTo>
                  <a:pt x="81233" y="9590"/>
                  <a:pt x="82494" y="7068"/>
                  <a:pt x="85772" y="6814"/>
                </a:cubicBezTo>
                <a:cubicBezTo>
                  <a:pt x="89050" y="6563"/>
                  <a:pt x="91861" y="5165"/>
                  <a:pt x="94550" y="2017"/>
                </a:cubicBezTo>
                <a:lnTo>
                  <a:pt x="945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7"/>
          <p:cNvSpPr/>
          <p:nvPr/>
        </p:nvSpPr>
        <p:spPr>
          <a:xfrm>
            <a:off x="3259601" y="867698"/>
            <a:ext cx="146612" cy="94707"/>
          </a:xfrm>
          <a:custGeom>
            <a:rect b="b" l="l" r="r" t="t"/>
            <a:pathLst>
              <a:path extrusionOk="0" h="1158" w="1516">
                <a:moveTo>
                  <a:pt x="756" y="0"/>
                </a:moveTo>
                <a:cubicBezTo>
                  <a:pt x="340" y="0"/>
                  <a:pt x="1" y="257"/>
                  <a:pt x="1" y="581"/>
                </a:cubicBezTo>
                <a:cubicBezTo>
                  <a:pt x="1" y="900"/>
                  <a:pt x="340" y="1158"/>
                  <a:pt x="756" y="1158"/>
                </a:cubicBezTo>
                <a:cubicBezTo>
                  <a:pt x="1176" y="1158"/>
                  <a:pt x="1516" y="900"/>
                  <a:pt x="1516" y="581"/>
                </a:cubicBezTo>
                <a:cubicBezTo>
                  <a:pt x="1516" y="257"/>
                  <a:pt x="1176" y="0"/>
                  <a:pt x="7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"/>
          <p:cNvSpPr/>
          <p:nvPr/>
        </p:nvSpPr>
        <p:spPr>
          <a:xfrm>
            <a:off x="3519750" y="962323"/>
            <a:ext cx="109766" cy="55123"/>
          </a:xfrm>
          <a:custGeom>
            <a:rect b="b" l="l" r="r" t="t"/>
            <a:pathLst>
              <a:path extrusionOk="0" h="674" w="1135">
                <a:moveTo>
                  <a:pt x="568" y="1"/>
                </a:moveTo>
                <a:cubicBezTo>
                  <a:pt x="255" y="1"/>
                  <a:pt x="1" y="152"/>
                  <a:pt x="1" y="337"/>
                </a:cubicBezTo>
                <a:cubicBezTo>
                  <a:pt x="1" y="523"/>
                  <a:pt x="255" y="674"/>
                  <a:pt x="568" y="674"/>
                </a:cubicBezTo>
                <a:cubicBezTo>
                  <a:pt x="880" y="674"/>
                  <a:pt x="1134" y="523"/>
                  <a:pt x="1134" y="337"/>
                </a:cubicBezTo>
                <a:cubicBezTo>
                  <a:pt x="1134" y="152"/>
                  <a:pt x="880" y="1"/>
                  <a:pt x="5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7"/>
          <p:cNvSpPr/>
          <p:nvPr/>
        </p:nvSpPr>
        <p:spPr>
          <a:xfrm>
            <a:off x="3519750" y="867698"/>
            <a:ext cx="109766" cy="47517"/>
          </a:xfrm>
          <a:custGeom>
            <a:rect b="b" l="l" r="r" t="t"/>
            <a:pathLst>
              <a:path extrusionOk="0" h="581" w="1135">
                <a:moveTo>
                  <a:pt x="568" y="0"/>
                </a:moveTo>
                <a:cubicBezTo>
                  <a:pt x="255" y="0"/>
                  <a:pt x="1" y="130"/>
                  <a:pt x="1" y="289"/>
                </a:cubicBezTo>
                <a:cubicBezTo>
                  <a:pt x="1" y="450"/>
                  <a:pt x="255" y="581"/>
                  <a:pt x="568" y="581"/>
                </a:cubicBezTo>
                <a:cubicBezTo>
                  <a:pt x="880" y="581"/>
                  <a:pt x="1134" y="450"/>
                  <a:pt x="1134" y="289"/>
                </a:cubicBezTo>
                <a:cubicBezTo>
                  <a:pt x="1134" y="130"/>
                  <a:pt x="880" y="0"/>
                  <a:pt x="5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7"/>
          <p:cNvSpPr/>
          <p:nvPr/>
        </p:nvSpPr>
        <p:spPr>
          <a:xfrm>
            <a:off x="1422697" y="642464"/>
            <a:ext cx="158701" cy="100514"/>
          </a:xfrm>
          <a:custGeom>
            <a:rect b="b" l="l" r="r" t="t"/>
            <a:pathLst>
              <a:path extrusionOk="0" h="1229" w="1641">
                <a:moveTo>
                  <a:pt x="880" y="1"/>
                </a:moveTo>
                <a:cubicBezTo>
                  <a:pt x="831" y="1"/>
                  <a:pt x="781" y="5"/>
                  <a:pt x="730" y="12"/>
                </a:cubicBezTo>
                <a:cubicBezTo>
                  <a:pt x="307" y="74"/>
                  <a:pt x="1" y="397"/>
                  <a:pt x="53" y="730"/>
                </a:cubicBezTo>
                <a:cubicBezTo>
                  <a:pt x="95" y="1025"/>
                  <a:pt x="402" y="1229"/>
                  <a:pt x="766" y="1229"/>
                </a:cubicBezTo>
                <a:cubicBezTo>
                  <a:pt x="814" y="1229"/>
                  <a:pt x="862" y="1225"/>
                  <a:pt x="911" y="1218"/>
                </a:cubicBezTo>
                <a:cubicBezTo>
                  <a:pt x="1334" y="1153"/>
                  <a:pt x="1640" y="830"/>
                  <a:pt x="1588" y="500"/>
                </a:cubicBezTo>
                <a:cubicBezTo>
                  <a:pt x="1546" y="206"/>
                  <a:pt x="1243" y="1"/>
                  <a:pt x="8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7"/>
          <p:cNvSpPr/>
          <p:nvPr/>
        </p:nvSpPr>
        <p:spPr>
          <a:xfrm>
            <a:off x="1666695" y="625698"/>
            <a:ext cx="71179" cy="60276"/>
          </a:xfrm>
          <a:custGeom>
            <a:rect b="b" l="l" r="r" t="t"/>
            <a:pathLst>
              <a:path extrusionOk="0" h="737" w="736">
                <a:moveTo>
                  <a:pt x="367" y="1"/>
                </a:moveTo>
                <a:cubicBezTo>
                  <a:pt x="165" y="1"/>
                  <a:pt x="0" y="165"/>
                  <a:pt x="0" y="368"/>
                </a:cubicBezTo>
                <a:cubicBezTo>
                  <a:pt x="0" y="571"/>
                  <a:pt x="165" y="736"/>
                  <a:pt x="367" y="736"/>
                </a:cubicBezTo>
                <a:cubicBezTo>
                  <a:pt x="570" y="736"/>
                  <a:pt x="735" y="571"/>
                  <a:pt x="735" y="368"/>
                </a:cubicBezTo>
                <a:cubicBezTo>
                  <a:pt x="735" y="165"/>
                  <a:pt x="570" y="1"/>
                  <a:pt x="3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"/>
          <p:cNvSpPr/>
          <p:nvPr/>
        </p:nvSpPr>
        <p:spPr>
          <a:xfrm>
            <a:off x="1564957" y="563869"/>
            <a:ext cx="63248" cy="53242"/>
          </a:xfrm>
          <a:custGeom>
            <a:rect b="b" l="l" r="r" t="t"/>
            <a:pathLst>
              <a:path extrusionOk="0" h="651" w="654">
                <a:moveTo>
                  <a:pt x="327" y="0"/>
                </a:moveTo>
                <a:cubicBezTo>
                  <a:pt x="149" y="0"/>
                  <a:pt x="1" y="145"/>
                  <a:pt x="1" y="324"/>
                </a:cubicBezTo>
                <a:cubicBezTo>
                  <a:pt x="1" y="506"/>
                  <a:pt x="149" y="650"/>
                  <a:pt x="327" y="650"/>
                </a:cubicBezTo>
                <a:cubicBezTo>
                  <a:pt x="506" y="650"/>
                  <a:pt x="653" y="506"/>
                  <a:pt x="653" y="324"/>
                </a:cubicBezTo>
                <a:cubicBezTo>
                  <a:pt x="653" y="145"/>
                  <a:pt x="506" y="0"/>
                  <a:pt x="3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"/>
          <p:cNvSpPr/>
          <p:nvPr/>
        </p:nvSpPr>
        <p:spPr>
          <a:xfrm>
            <a:off x="5153564" y="271654"/>
            <a:ext cx="138295" cy="78514"/>
          </a:xfrm>
          <a:custGeom>
            <a:rect b="b" l="l" r="r" t="t"/>
            <a:pathLst>
              <a:path extrusionOk="0" h="960" w="1430">
                <a:moveTo>
                  <a:pt x="715" y="0"/>
                </a:moveTo>
                <a:cubicBezTo>
                  <a:pt x="320" y="0"/>
                  <a:pt x="1" y="213"/>
                  <a:pt x="1" y="478"/>
                </a:cubicBezTo>
                <a:cubicBezTo>
                  <a:pt x="1" y="743"/>
                  <a:pt x="320" y="959"/>
                  <a:pt x="715" y="959"/>
                </a:cubicBezTo>
                <a:cubicBezTo>
                  <a:pt x="1110" y="959"/>
                  <a:pt x="1430" y="743"/>
                  <a:pt x="1430" y="478"/>
                </a:cubicBezTo>
                <a:cubicBezTo>
                  <a:pt x="1430" y="213"/>
                  <a:pt x="1110" y="0"/>
                  <a:pt x="7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"/>
          <p:cNvSpPr/>
          <p:nvPr/>
        </p:nvSpPr>
        <p:spPr>
          <a:xfrm>
            <a:off x="5324063" y="202791"/>
            <a:ext cx="61217" cy="51770"/>
          </a:xfrm>
          <a:custGeom>
            <a:rect b="b" l="l" r="r" t="t"/>
            <a:pathLst>
              <a:path extrusionOk="0" h="633" w="633">
                <a:moveTo>
                  <a:pt x="316" y="0"/>
                </a:moveTo>
                <a:cubicBezTo>
                  <a:pt x="144" y="0"/>
                  <a:pt x="0" y="141"/>
                  <a:pt x="0" y="317"/>
                </a:cubicBezTo>
                <a:cubicBezTo>
                  <a:pt x="0" y="492"/>
                  <a:pt x="144" y="633"/>
                  <a:pt x="316" y="633"/>
                </a:cubicBezTo>
                <a:cubicBezTo>
                  <a:pt x="492" y="633"/>
                  <a:pt x="633" y="492"/>
                  <a:pt x="633" y="317"/>
                </a:cubicBezTo>
                <a:cubicBezTo>
                  <a:pt x="633" y="141"/>
                  <a:pt x="492" y="0"/>
                  <a:pt x="3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5153564" y="158137"/>
            <a:ext cx="36653" cy="30997"/>
          </a:xfrm>
          <a:custGeom>
            <a:rect b="b" l="l" r="r" t="t"/>
            <a:pathLst>
              <a:path extrusionOk="0" h="379" w="379">
                <a:moveTo>
                  <a:pt x="190" y="1"/>
                </a:moveTo>
                <a:cubicBezTo>
                  <a:pt x="83" y="1"/>
                  <a:pt x="1" y="86"/>
                  <a:pt x="1" y="189"/>
                </a:cubicBezTo>
                <a:cubicBezTo>
                  <a:pt x="1" y="296"/>
                  <a:pt x="83" y="378"/>
                  <a:pt x="190" y="378"/>
                </a:cubicBezTo>
                <a:cubicBezTo>
                  <a:pt x="293" y="378"/>
                  <a:pt x="379" y="296"/>
                  <a:pt x="379" y="189"/>
                </a:cubicBezTo>
                <a:cubicBezTo>
                  <a:pt x="379" y="86"/>
                  <a:pt x="293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4820302" y="519215"/>
            <a:ext cx="136361" cy="114990"/>
          </a:xfrm>
          <a:custGeom>
            <a:rect b="b" l="l" r="r" t="t"/>
            <a:pathLst>
              <a:path extrusionOk="0" h="1406" w="1410">
                <a:moveTo>
                  <a:pt x="705" y="0"/>
                </a:moveTo>
                <a:cubicBezTo>
                  <a:pt x="317" y="0"/>
                  <a:pt x="0" y="313"/>
                  <a:pt x="0" y="701"/>
                </a:cubicBezTo>
                <a:cubicBezTo>
                  <a:pt x="0" y="1093"/>
                  <a:pt x="317" y="1406"/>
                  <a:pt x="705" y="1406"/>
                </a:cubicBezTo>
                <a:cubicBezTo>
                  <a:pt x="1093" y="1406"/>
                  <a:pt x="1409" y="1093"/>
                  <a:pt x="1409" y="701"/>
                </a:cubicBezTo>
                <a:cubicBezTo>
                  <a:pt x="1409" y="313"/>
                  <a:pt x="1093" y="0"/>
                  <a:pt x="7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3427392" y="849951"/>
            <a:ext cx="48935" cy="41383"/>
          </a:xfrm>
          <a:custGeom>
            <a:rect b="b" l="l" r="r" t="t"/>
            <a:pathLst>
              <a:path extrusionOk="0" h="506" w="506">
                <a:moveTo>
                  <a:pt x="255" y="0"/>
                </a:moveTo>
                <a:cubicBezTo>
                  <a:pt x="114" y="0"/>
                  <a:pt x="1" y="114"/>
                  <a:pt x="1" y="254"/>
                </a:cubicBezTo>
                <a:cubicBezTo>
                  <a:pt x="1" y="392"/>
                  <a:pt x="114" y="506"/>
                  <a:pt x="255" y="506"/>
                </a:cubicBezTo>
                <a:cubicBezTo>
                  <a:pt x="392" y="506"/>
                  <a:pt x="505" y="392"/>
                  <a:pt x="505" y="254"/>
                </a:cubicBezTo>
                <a:cubicBezTo>
                  <a:pt x="505" y="114"/>
                  <a:pt x="392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3793245" y="989884"/>
            <a:ext cx="46227" cy="39420"/>
          </a:xfrm>
          <a:custGeom>
            <a:rect b="b" l="l" r="r" t="t"/>
            <a:pathLst>
              <a:path extrusionOk="0" h="482" w="478">
                <a:moveTo>
                  <a:pt x="238" y="0"/>
                </a:moveTo>
                <a:cubicBezTo>
                  <a:pt x="107" y="0"/>
                  <a:pt x="0" y="107"/>
                  <a:pt x="0" y="241"/>
                </a:cubicBezTo>
                <a:cubicBezTo>
                  <a:pt x="0" y="371"/>
                  <a:pt x="107" y="481"/>
                  <a:pt x="238" y="481"/>
                </a:cubicBezTo>
                <a:cubicBezTo>
                  <a:pt x="371" y="481"/>
                  <a:pt x="478" y="371"/>
                  <a:pt x="478" y="241"/>
                </a:cubicBezTo>
                <a:cubicBezTo>
                  <a:pt x="478" y="107"/>
                  <a:pt x="371" y="0"/>
                  <a:pt x="2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1839419" y="635840"/>
            <a:ext cx="42649" cy="36313"/>
          </a:xfrm>
          <a:custGeom>
            <a:rect b="b" l="l" r="r" t="t"/>
            <a:pathLst>
              <a:path extrusionOk="0" h="444" w="441">
                <a:moveTo>
                  <a:pt x="221" y="0"/>
                </a:moveTo>
                <a:cubicBezTo>
                  <a:pt x="97" y="0"/>
                  <a:pt x="0" y="100"/>
                  <a:pt x="0" y="224"/>
                </a:cubicBezTo>
                <a:cubicBezTo>
                  <a:pt x="0" y="344"/>
                  <a:pt x="97" y="444"/>
                  <a:pt x="221" y="444"/>
                </a:cubicBezTo>
                <a:cubicBezTo>
                  <a:pt x="341" y="444"/>
                  <a:pt x="441" y="344"/>
                  <a:pt x="441" y="224"/>
                </a:cubicBezTo>
                <a:cubicBezTo>
                  <a:pt x="441" y="100"/>
                  <a:pt x="341" y="0"/>
                  <a:pt x="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702188" y="447899"/>
            <a:ext cx="102126" cy="86283"/>
          </a:xfrm>
          <a:custGeom>
            <a:rect b="b" l="l" r="r" t="t"/>
            <a:pathLst>
              <a:path extrusionOk="0" h="1055" w="1056">
                <a:moveTo>
                  <a:pt x="530" y="0"/>
                </a:moveTo>
                <a:cubicBezTo>
                  <a:pt x="238" y="0"/>
                  <a:pt x="0" y="237"/>
                  <a:pt x="0" y="525"/>
                </a:cubicBezTo>
                <a:cubicBezTo>
                  <a:pt x="0" y="817"/>
                  <a:pt x="238" y="1055"/>
                  <a:pt x="530" y="1055"/>
                </a:cubicBezTo>
                <a:cubicBezTo>
                  <a:pt x="818" y="1055"/>
                  <a:pt x="1056" y="817"/>
                  <a:pt x="1056" y="525"/>
                </a:cubicBezTo>
                <a:cubicBezTo>
                  <a:pt x="1056" y="237"/>
                  <a:pt x="818" y="0"/>
                  <a:pt x="5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1625980" y="-488450"/>
            <a:ext cx="2108278" cy="509521"/>
          </a:xfrm>
          <a:custGeom>
            <a:rect b="b" l="l" r="r" t="t"/>
            <a:pathLst>
              <a:path extrusionOk="0" h="6230" w="21800">
                <a:moveTo>
                  <a:pt x="1026" y="0"/>
                </a:moveTo>
                <a:cubicBezTo>
                  <a:pt x="758" y="258"/>
                  <a:pt x="534" y="568"/>
                  <a:pt x="393" y="935"/>
                </a:cubicBezTo>
                <a:cubicBezTo>
                  <a:pt x="0" y="1951"/>
                  <a:pt x="405" y="2870"/>
                  <a:pt x="1365" y="2870"/>
                </a:cubicBezTo>
                <a:cubicBezTo>
                  <a:pt x="1486" y="2870"/>
                  <a:pt x="1616" y="2855"/>
                  <a:pt x="1754" y="2825"/>
                </a:cubicBezTo>
                <a:cubicBezTo>
                  <a:pt x="3094" y="2523"/>
                  <a:pt x="4393" y="2035"/>
                  <a:pt x="5736" y="1729"/>
                </a:cubicBezTo>
                <a:cubicBezTo>
                  <a:pt x="6192" y="1626"/>
                  <a:pt x="6641" y="1580"/>
                  <a:pt x="7086" y="1580"/>
                </a:cubicBezTo>
                <a:cubicBezTo>
                  <a:pt x="8204" y="1580"/>
                  <a:pt x="9290" y="1874"/>
                  <a:pt x="10368" y="2309"/>
                </a:cubicBezTo>
                <a:cubicBezTo>
                  <a:pt x="12037" y="2983"/>
                  <a:pt x="13546" y="3945"/>
                  <a:pt x="15168" y="4715"/>
                </a:cubicBezTo>
                <a:cubicBezTo>
                  <a:pt x="16633" y="5408"/>
                  <a:pt x="18405" y="6230"/>
                  <a:pt x="20070" y="6230"/>
                </a:cubicBezTo>
                <a:cubicBezTo>
                  <a:pt x="20087" y="6230"/>
                  <a:pt x="20105" y="6230"/>
                  <a:pt x="20122" y="6229"/>
                </a:cubicBezTo>
                <a:cubicBezTo>
                  <a:pt x="21208" y="6216"/>
                  <a:pt x="21799" y="5364"/>
                  <a:pt x="21647" y="4337"/>
                </a:cubicBezTo>
                <a:cubicBezTo>
                  <a:pt x="21548" y="3657"/>
                  <a:pt x="20960" y="3237"/>
                  <a:pt x="20410" y="2897"/>
                </a:cubicBezTo>
                <a:cubicBezTo>
                  <a:pt x="19686" y="2457"/>
                  <a:pt x="17909" y="1158"/>
                  <a:pt x="19597" y="698"/>
                </a:cubicBezTo>
                <a:cubicBezTo>
                  <a:pt x="20077" y="568"/>
                  <a:pt x="20851" y="382"/>
                  <a:pt x="21335" y="0"/>
                </a:cubicBezTo>
                <a:lnTo>
                  <a:pt x="19435" y="0"/>
                </a:lnTo>
                <a:cubicBezTo>
                  <a:pt x="18373" y="344"/>
                  <a:pt x="17037" y="663"/>
                  <a:pt x="17181" y="1681"/>
                </a:cubicBezTo>
                <a:cubicBezTo>
                  <a:pt x="17270" y="2296"/>
                  <a:pt x="18030" y="2495"/>
                  <a:pt x="18504" y="2729"/>
                </a:cubicBezTo>
                <a:cubicBezTo>
                  <a:pt x="19108" y="3027"/>
                  <a:pt x="19758" y="3389"/>
                  <a:pt x="20198" y="3917"/>
                </a:cubicBezTo>
                <a:cubicBezTo>
                  <a:pt x="20466" y="4240"/>
                  <a:pt x="20837" y="4852"/>
                  <a:pt x="20490" y="5237"/>
                </a:cubicBezTo>
                <a:cubicBezTo>
                  <a:pt x="20338" y="5406"/>
                  <a:pt x="20082" y="5465"/>
                  <a:pt x="19796" y="5465"/>
                </a:cubicBezTo>
                <a:cubicBezTo>
                  <a:pt x="19300" y="5465"/>
                  <a:pt x="18713" y="5287"/>
                  <a:pt x="18422" y="5203"/>
                </a:cubicBezTo>
                <a:cubicBezTo>
                  <a:pt x="16679" y="4701"/>
                  <a:pt x="15150" y="3835"/>
                  <a:pt x="13611" y="2918"/>
                </a:cubicBezTo>
                <a:cubicBezTo>
                  <a:pt x="11739" y="1797"/>
                  <a:pt x="9437" y="956"/>
                  <a:pt x="7269" y="742"/>
                </a:cubicBezTo>
                <a:cubicBezTo>
                  <a:pt x="6873" y="703"/>
                  <a:pt x="6479" y="679"/>
                  <a:pt x="6086" y="679"/>
                </a:cubicBezTo>
                <a:cubicBezTo>
                  <a:pt x="5526" y="679"/>
                  <a:pt x="4969" y="728"/>
                  <a:pt x="4413" y="849"/>
                </a:cubicBezTo>
                <a:cubicBezTo>
                  <a:pt x="3617" y="1018"/>
                  <a:pt x="2861" y="1523"/>
                  <a:pt x="2043" y="1584"/>
                </a:cubicBezTo>
                <a:cubicBezTo>
                  <a:pt x="2001" y="1588"/>
                  <a:pt x="1962" y="1589"/>
                  <a:pt x="1925" y="1589"/>
                </a:cubicBezTo>
                <a:cubicBezTo>
                  <a:pt x="1136" y="1589"/>
                  <a:pt x="1362" y="868"/>
                  <a:pt x="1809" y="403"/>
                </a:cubicBezTo>
                <a:cubicBezTo>
                  <a:pt x="1960" y="244"/>
                  <a:pt x="2136" y="117"/>
                  <a:pt x="23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>
            <a:off x="3708527" y="-488450"/>
            <a:ext cx="1233826" cy="693782"/>
          </a:xfrm>
          <a:custGeom>
            <a:rect b="b" l="l" r="r" t="t"/>
            <a:pathLst>
              <a:path extrusionOk="0" h="8483" w="12758">
                <a:moveTo>
                  <a:pt x="2278" y="0"/>
                </a:moveTo>
                <a:cubicBezTo>
                  <a:pt x="1942" y="365"/>
                  <a:pt x="1282" y="581"/>
                  <a:pt x="979" y="897"/>
                </a:cubicBezTo>
                <a:cubicBezTo>
                  <a:pt x="0" y="1911"/>
                  <a:pt x="330" y="2969"/>
                  <a:pt x="1453" y="3570"/>
                </a:cubicBezTo>
                <a:cubicBezTo>
                  <a:pt x="2595" y="4182"/>
                  <a:pt x="3202" y="5419"/>
                  <a:pt x="1986" y="6378"/>
                </a:cubicBezTo>
                <a:cubicBezTo>
                  <a:pt x="1330" y="6896"/>
                  <a:pt x="1058" y="7394"/>
                  <a:pt x="1821" y="8068"/>
                </a:cubicBezTo>
                <a:cubicBezTo>
                  <a:pt x="2194" y="8399"/>
                  <a:pt x="2723" y="8483"/>
                  <a:pt x="3256" y="8483"/>
                </a:cubicBezTo>
                <a:cubicBezTo>
                  <a:pt x="3653" y="8483"/>
                  <a:pt x="4052" y="8436"/>
                  <a:pt x="4391" y="8411"/>
                </a:cubicBezTo>
                <a:cubicBezTo>
                  <a:pt x="6079" y="8288"/>
                  <a:pt x="8126" y="7367"/>
                  <a:pt x="8727" y="5646"/>
                </a:cubicBezTo>
                <a:cubicBezTo>
                  <a:pt x="9187" y="4320"/>
                  <a:pt x="7944" y="2609"/>
                  <a:pt x="9332" y="1608"/>
                </a:cubicBezTo>
                <a:cubicBezTo>
                  <a:pt x="9779" y="1282"/>
                  <a:pt x="10263" y="1151"/>
                  <a:pt x="10785" y="1007"/>
                </a:cubicBezTo>
                <a:cubicBezTo>
                  <a:pt x="11455" y="818"/>
                  <a:pt x="12098" y="433"/>
                  <a:pt x="12679" y="56"/>
                </a:cubicBezTo>
                <a:cubicBezTo>
                  <a:pt x="12699" y="42"/>
                  <a:pt x="12726" y="24"/>
                  <a:pt x="12758" y="0"/>
                </a:cubicBezTo>
                <a:lnTo>
                  <a:pt x="10023" y="0"/>
                </a:lnTo>
                <a:cubicBezTo>
                  <a:pt x="9985" y="11"/>
                  <a:pt x="9950" y="21"/>
                  <a:pt x="9916" y="32"/>
                </a:cubicBezTo>
                <a:cubicBezTo>
                  <a:pt x="8792" y="358"/>
                  <a:pt x="6903" y="268"/>
                  <a:pt x="6745" y="1856"/>
                </a:cubicBezTo>
                <a:cubicBezTo>
                  <a:pt x="6666" y="2632"/>
                  <a:pt x="7240" y="3278"/>
                  <a:pt x="6483" y="3876"/>
                </a:cubicBezTo>
                <a:cubicBezTo>
                  <a:pt x="6219" y="4085"/>
                  <a:pt x="5995" y="4170"/>
                  <a:pt x="5796" y="4170"/>
                </a:cubicBezTo>
                <a:cubicBezTo>
                  <a:pt x="5355" y="4170"/>
                  <a:pt x="5038" y="3750"/>
                  <a:pt x="4673" y="3333"/>
                </a:cubicBezTo>
                <a:cubicBezTo>
                  <a:pt x="4130" y="2718"/>
                  <a:pt x="3419" y="2725"/>
                  <a:pt x="2670" y="2615"/>
                </a:cubicBezTo>
                <a:cubicBezTo>
                  <a:pt x="2433" y="2577"/>
                  <a:pt x="1965" y="2567"/>
                  <a:pt x="1804" y="2354"/>
                </a:cubicBezTo>
                <a:cubicBezTo>
                  <a:pt x="1567" y="2041"/>
                  <a:pt x="1918" y="1516"/>
                  <a:pt x="2089" y="1265"/>
                </a:cubicBezTo>
                <a:cubicBezTo>
                  <a:pt x="2240" y="1045"/>
                  <a:pt x="2825" y="523"/>
                  <a:pt x="32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"/>
          <p:cNvSpPr/>
          <p:nvPr/>
        </p:nvSpPr>
        <p:spPr>
          <a:xfrm>
            <a:off x="0" y="-488450"/>
            <a:ext cx="1555774" cy="798876"/>
          </a:xfrm>
          <a:custGeom>
            <a:rect b="b" l="l" r="r" t="t"/>
            <a:pathLst>
              <a:path extrusionOk="0" h="9768" w="16087">
                <a:moveTo>
                  <a:pt x="14846" y="0"/>
                </a:moveTo>
                <a:cubicBezTo>
                  <a:pt x="14818" y="70"/>
                  <a:pt x="14784" y="138"/>
                  <a:pt x="14736" y="197"/>
                </a:cubicBezTo>
                <a:cubicBezTo>
                  <a:pt x="14506" y="492"/>
                  <a:pt x="13922" y="677"/>
                  <a:pt x="13592" y="818"/>
                </a:cubicBezTo>
                <a:cubicBezTo>
                  <a:pt x="13025" y="1059"/>
                  <a:pt x="12403" y="1296"/>
                  <a:pt x="11813" y="1481"/>
                </a:cubicBezTo>
                <a:cubicBezTo>
                  <a:pt x="10823" y="1791"/>
                  <a:pt x="9538" y="1832"/>
                  <a:pt x="8922" y="2828"/>
                </a:cubicBezTo>
                <a:cubicBezTo>
                  <a:pt x="8280" y="3866"/>
                  <a:pt x="8954" y="4597"/>
                  <a:pt x="9961" y="4828"/>
                </a:cubicBezTo>
                <a:cubicBezTo>
                  <a:pt x="10654" y="4986"/>
                  <a:pt x="11359" y="5233"/>
                  <a:pt x="11775" y="5858"/>
                </a:cubicBezTo>
                <a:cubicBezTo>
                  <a:pt x="12344" y="6714"/>
                  <a:pt x="11754" y="7772"/>
                  <a:pt x="10929" y="8250"/>
                </a:cubicBezTo>
                <a:cubicBezTo>
                  <a:pt x="10430" y="8540"/>
                  <a:pt x="9885" y="8661"/>
                  <a:pt x="9336" y="8661"/>
                </a:cubicBezTo>
                <a:cubicBezTo>
                  <a:pt x="8512" y="8661"/>
                  <a:pt x="7677" y="8387"/>
                  <a:pt x="6968" y="7999"/>
                </a:cubicBezTo>
                <a:cubicBezTo>
                  <a:pt x="6236" y="7597"/>
                  <a:pt x="5360" y="7085"/>
                  <a:pt x="5088" y="6233"/>
                </a:cubicBezTo>
                <a:cubicBezTo>
                  <a:pt x="4799" y="5322"/>
                  <a:pt x="5638" y="4879"/>
                  <a:pt x="5711" y="4024"/>
                </a:cubicBezTo>
                <a:cubicBezTo>
                  <a:pt x="5851" y="2395"/>
                  <a:pt x="3521" y="1859"/>
                  <a:pt x="2346" y="1859"/>
                </a:cubicBezTo>
                <a:cubicBezTo>
                  <a:pt x="1776" y="1859"/>
                  <a:pt x="804" y="1966"/>
                  <a:pt x="1223" y="2745"/>
                </a:cubicBezTo>
                <a:cubicBezTo>
                  <a:pt x="1464" y="3189"/>
                  <a:pt x="1913" y="3220"/>
                  <a:pt x="2354" y="3337"/>
                </a:cubicBezTo>
                <a:cubicBezTo>
                  <a:pt x="2996" y="3508"/>
                  <a:pt x="4408" y="3773"/>
                  <a:pt x="4044" y="4770"/>
                </a:cubicBezTo>
                <a:cubicBezTo>
                  <a:pt x="3888" y="5198"/>
                  <a:pt x="3400" y="5286"/>
                  <a:pt x="2870" y="5286"/>
                </a:cubicBezTo>
                <a:cubicBezTo>
                  <a:pt x="2498" y="5286"/>
                  <a:pt x="2106" y="5242"/>
                  <a:pt x="1794" y="5242"/>
                </a:cubicBezTo>
                <a:cubicBezTo>
                  <a:pt x="1698" y="5242"/>
                  <a:pt x="1610" y="5246"/>
                  <a:pt x="1532" y="5257"/>
                </a:cubicBezTo>
                <a:cubicBezTo>
                  <a:pt x="1085" y="5316"/>
                  <a:pt x="446" y="5536"/>
                  <a:pt x="0" y="5886"/>
                </a:cubicBezTo>
                <a:lnTo>
                  <a:pt x="0" y="7446"/>
                </a:lnTo>
                <a:cubicBezTo>
                  <a:pt x="72" y="7371"/>
                  <a:pt x="148" y="7298"/>
                  <a:pt x="230" y="7236"/>
                </a:cubicBezTo>
                <a:cubicBezTo>
                  <a:pt x="821" y="6797"/>
                  <a:pt x="1539" y="6353"/>
                  <a:pt x="2243" y="6130"/>
                </a:cubicBezTo>
                <a:cubicBezTo>
                  <a:pt x="2429" y="6071"/>
                  <a:pt x="2605" y="6044"/>
                  <a:pt x="2774" y="6044"/>
                </a:cubicBezTo>
                <a:cubicBezTo>
                  <a:pt x="3786" y="6044"/>
                  <a:pt x="4500" y="7020"/>
                  <a:pt x="5092" y="7786"/>
                </a:cubicBezTo>
                <a:cubicBezTo>
                  <a:pt x="5793" y="8697"/>
                  <a:pt x="6919" y="9294"/>
                  <a:pt x="8029" y="9580"/>
                </a:cubicBezTo>
                <a:cubicBezTo>
                  <a:pt x="8497" y="9699"/>
                  <a:pt x="9057" y="9768"/>
                  <a:pt x="9634" y="9768"/>
                </a:cubicBezTo>
                <a:cubicBezTo>
                  <a:pt x="10678" y="9768"/>
                  <a:pt x="11780" y="9543"/>
                  <a:pt x="12500" y="8992"/>
                </a:cubicBezTo>
                <a:cubicBezTo>
                  <a:pt x="13403" y="8305"/>
                  <a:pt x="14166" y="6749"/>
                  <a:pt x="13389" y="5725"/>
                </a:cubicBezTo>
                <a:cubicBezTo>
                  <a:pt x="12805" y="4948"/>
                  <a:pt x="11888" y="4965"/>
                  <a:pt x="11112" y="4515"/>
                </a:cubicBezTo>
                <a:cubicBezTo>
                  <a:pt x="10795" y="4333"/>
                  <a:pt x="10180" y="4034"/>
                  <a:pt x="10139" y="3622"/>
                </a:cubicBezTo>
                <a:cubicBezTo>
                  <a:pt x="10091" y="3192"/>
                  <a:pt x="10586" y="2708"/>
                  <a:pt x="10919" y="2515"/>
                </a:cubicBezTo>
                <a:cubicBezTo>
                  <a:pt x="11362" y="2261"/>
                  <a:pt x="11891" y="2165"/>
                  <a:pt x="12390" y="2106"/>
                </a:cubicBezTo>
                <a:cubicBezTo>
                  <a:pt x="13142" y="2024"/>
                  <a:pt x="13746" y="1763"/>
                  <a:pt x="14410" y="1402"/>
                </a:cubicBezTo>
                <a:cubicBezTo>
                  <a:pt x="14674" y="1258"/>
                  <a:pt x="15537" y="636"/>
                  <a:pt x="160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"/>
          <p:cNvSpPr txBox="1"/>
          <p:nvPr>
            <p:ph idx="1" type="subTitle"/>
          </p:nvPr>
        </p:nvSpPr>
        <p:spPr>
          <a:xfrm>
            <a:off x="720000" y="1855000"/>
            <a:ext cx="38994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 sz="14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aheim"/>
              <a:buChar char="■"/>
              <a:defRPr/>
            </a:lvl9pPr>
          </a:lstStyle>
          <a:p/>
        </p:txBody>
      </p:sp>
      <p:sp>
        <p:nvSpPr>
          <p:cNvPr id="289" name="Google Shape;289;p7"/>
          <p:cNvSpPr txBox="1"/>
          <p:nvPr>
            <p:ph type="title"/>
          </p:nvPr>
        </p:nvSpPr>
        <p:spPr>
          <a:xfrm>
            <a:off x="720000" y="540000"/>
            <a:ext cx="3899400" cy="117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8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292" name="Google Shape;292;p8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8"/>
          <p:cNvSpPr txBox="1"/>
          <p:nvPr>
            <p:ph type="title"/>
          </p:nvPr>
        </p:nvSpPr>
        <p:spPr>
          <a:xfrm>
            <a:off x="1744000" y="1633300"/>
            <a:ext cx="5656200" cy="1876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23" name="Google Shape;323;p8"/>
          <p:cNvGrpSpPr/>
          <p:nvPr/>
        </p:nvGrpSpPr>
        <p:grpSpPr>
          <a:xfrm>
            <a:off x="736842" y="3690244"/>
            <a:ext cx="3345959" cy="880694"/>
            <a:chOff x="736842" y="1480444"/>
            <a:chExt cx="3345959" cy="880694"/>
          </a:xfrm>
        </p:grpSpPr>
        <p:sp>
          <p:nvSpPr>
            <p:cNvPr id="324" name="Google Shape;324;p8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9"/>
          <p:cNvGrpSpPr/>
          <p:nvPr/>
        </p:nvGrpSpPr>
        <p:grpSpPr>
          <a:xfrm>
            <a:off x="0" y="-488450"/>
            <a:ext cx="9144027" cy="2963923"/>
            <a:chOff x="0" y="-488450"/>
            <a:chExt cx="9144027" cy="2963923"/>
          </a:xfrm>
        </p:grpSpPr>
        <p:sp>
          <p:nvSpPr>
            <p:cNvPr id="332" name="Google Shape;332;p9"/>
            <p:cNvSpPr/>
            <p:nvPr/>
          </p:nvSpPr>
          <p:spPr>
            <a:xfrm>
              <a:off x="0" y="-336050"/>
              <a:ext cx="9141996" cy="2811523"/>
            </a:xfrm>
            <a:custGeom>
              <a:rect b="b" l="l" r="r" t="t"/>
              <a:pathLst>
                <a:path extrusionOk="0" h="34377" w="94530">
                  <a:moveTo>
                    <a:pt x="0" y="0"/>
                  </a:moveTo>
                  <a:lnTo>
                    <a:pt x="0" y="34376"/>
                  </a:lnTo>
                  <a:cubicBezTo>
                    <a:pt x="433" y="33623"/>
                    <a:pt x="773" y="32768"/>
                    <a:pt x="1185" y="32091"/>
                  </a:cubicBezTo>
                  <a:cubicBezTo>
                    <a:pt x="2271" y="30308"/>
                    <a:pt x="3353" y="28322"/>
                    <a:pt x="5212" y="27236"/>
                  </a:cubicBezTo>
                  <a:cubicBezTo>
                    <a:pt x="7143" y="26110"/>
                    <a:pt x="9809" y="26116"/>
                    <a:pt x="11524" y="24721"/>
                  </a:cubicBezTo>
                  <a:cubicBezTo>
                    <a:pt x="13132" y="23416"/>
                    <a:pt x="13808" y="21103"/>
                    <a:pt x="15424" y="19798"/>
                  </a:cubicBezTo>
                  <a:cubicBezTo>
                    <a:pt x="16189" y="19181"/>
                    <a:pt x="17080" y="18935"/>
                    <a:pt x="18050" y="18935"/>
                  </a:cubicBezTo>
                  <a:cubicBezTo>
                    <a:pt x="21237" y="18935"/>
                    <a:pt x="25278" y="21588"/>
                    <a:pt x="28531" y="22423"/>
                  </a:cubicBezTo>
                  <a:cubicBezTo>
                    <a:pt x="32139" y="23347"/>
                    <a:pt x="35667" y="22612"/>
                    <a:pt x="39258" y="23323"/>
                  </a:cubicBezTo>
                  <a:cubicBezTo>
                    <a:pt x="41466" y="23761"/>
                    <a:pt x="44634" y="25194"/>
                    <a:pt x="47336" y="25194"/>
                  </a:cubicBezTo>
                  <a:cubicBezTo>
                    <a:pt x="48682" y="25194"/>
                    <a:pt x="49913" y="24839"/>
                    <a:pt x="50853" y="23828"/>
                  </a:cubicBezTo>
                  <a:cubicBezTo>
                    <a:pt x="51750" y="22866"/>
                    <a:pt x="51736" y="21419"/>
                    <a:pt x="52234" y="20276"/>
                  </a:cubicBezTo>
                  <a:cubicBezTo>
                    <a:pt x="53513" y="17341"/>
                    <a:pt x="56248" y="15039"/>
                    <a:pt x="58749" y="13177"/>
                  </a:cubicBezTo>
                  <a:cubicBezTo>
                    <a:pt x="61470" y="11149"/>
                    <a:pt x="63838" y="9633"/>
                    <a:pt x="66727" y="9633"/>
                  </a:cubicBezTo>
                  <a:cubicBezTo>
                    <a:pt x="67748" y="9633"/>
                    <a:pt x="68835" y="9822"/>
                    <a:pt x="70025" y="10246"/>
                  </a:cubicBezTo>
                  <a:cubicBezTo>
                    <a:pt x="71133" y="10639"/>
                    <a:pt x="73675" y="11507"/>
                    <a:pt x="76327" y="11507"/>
                  </a:cubicBezTo>
                  <a:cubicBezTo>
                    <a:pt x="78084" y="11507"/>
                    <a:pt x="79891" y="11126"/>
                    <a:pt x="81360" y="9971"/>
                  </a:cubicBezTo>
                  <a:cubicBezTo>
                    <a:pt x="82979" y="8697"/>
                    <a:pt x="83583" y="6477"/>
                    <a:pt x="85535" y="5615"/>
                  </a:cubicBezTo>
                  <a:cubicBezTo>
                    <a:pt x="87071" y="4938"/>
                    <a:pt x="88864" y="5227"/>
                    <a:pt x="90493" y="5051"/>
                  </a:cubicBezTo>
                  <a:cubicBezTo>
                    <a:pt x="91988" y="4893"/>
                    <a:pt x="93389" y="4323"/>
                    <a:pt x="94530" y="3412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0" y="0"/>
                  </a:move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0" y="-336050"/>
              <a:ext cx="9141996" cy="2495587"/>
            </a:xfrm>
            <a:custGeom>
              <a:rect b="b" l="l" r="r" t="t"/>
              <a:pathLst>
                <a:path extrusionOk="0" h="30514" w="94530">
                  <a:moveTo>
                    <a:pt x="82266" y="478"/>
                  </a:moveTo>
                  <a:cubicBezTo>
                    <a:pt x="82805" y="478"/>
                    <a:pt x="83171" y="756"/>
                    <a:pt x="83377" y="1237"/>
                  </a:cubicBezTo>
                  <a:cubicBezTo>
                    <a:pt x="83763" y="2137"/>
                    <a:pt x="82386" y="3260"/>
                    <a:pt x="80606" y="3260"/>
                  </a:cubicBezTo>
                  <a:cubicBezTo>
                    <a:pt x="80007" y="3260"/>
                    <a:pt x="79363" y="3133"/>
                    <a:pt x="78725" y="2828"/>
                  </a:cubicBezTo>
                  <a:cubicBezTo>
                    <a:pt x="77852" y="2409"/>
                    <a:pt x="77794" y="1265"/>
                    <a:pt x="78869" y="1104"/>
                  </a:cubicBezTo>
                  <a:cubicBezTo>
                    <a:pt x="79171" y="1058"/>
                    <a:pt x="79410" y="1050"/>
                    <a:pt x="79619" y="1050"/>
                  </a:cubicBezTo>
                  <a:cubicBezTo>
                    <a:pt x="79740" y="1050"/>
                    <a:pt x="79851" y="1053"/>
                    <a:pt x="79960" y="1053"/>
                  </a:cubicBezTo>
                  <a:cubicBezTo>
                    <a:pt x="80317" y="1053"/>
                    <a:pt x="80641" y="1022"/>
                    <a:pt x="81171" y="763"/>
                  </a:cubicBezTo>
                  <a:cubicBezTo>
                    <a:pt x="81594" y="568"/>
                    <a:pt x="81958" y="478"/>
                    <a:pt x="82266" y="478"/>
                  </a:cubicBezTo>
                  <a:close/>
                  <a:moveTo>
                    <a:pt x="28271" y="7419"/>
                  </a:moveTo>
                  <a:cubicBezTo>
                    <a:pt x="29152" y="7419"/>
                    <a:pt x="30200" y="7776"/>
                    <a:pt x="30871" y="8198"/>
                  </a:cubicBezTo>
                  <a:cubicBezTo>
                    <a:pt x="31582" y="8649"/>
                    <a:pt x="32197" y="9061"/>
                    <a:pt x="32997" y="9383"/>
                  </a:cubicBezTo>
                  <a:cubicBezTo>
                    <a:pt x="33640" y="9645"/>
                    <a:pt x="34358" y="9806"/>
                    <a:pt x="34970" y="10140"/>
                  </a:cubicBezTo>
                  <a:cubicBezTo>
                    <a:pt x="36361" y="10902"/>
                    <a:pt x="35794" y="12517"/>
                    <a:pt x="34444" y="12933"/>
                  </a:cubicBezTo>
                  <a:cubicBezTo>
                    <a:pt x="34108" y="13037"/>
                    <a:pt x="33748" y="13084"/>
                    <a:pt x="33373" y="13084"/>
                  </a:cubicBezTo>
                  <a:cubicBezTo>
                    <a:pt x="30684" y="13084"/>
                    <a:pt x="27262" y="10647"/>
                    <a:pt x="26710" y="9209"/>
                  </a:cubicBezTo>
                  <a:cubicBezTo>
                    <a:pt x="26491" y="7876"/>
                    <a:pt x="27274" y="7419"/>
                    <a:pt x="28271" y="7419"/>
                  </a:cubicBezTo>
                  <a:close/>
                  <a:moveTo>
                    <a:pt x="38767" y="11448"/>
                  </a:moveTo>
                  <a:cubicBezTo>
                    <a:pt x="39217" y="11448"/>
                    <a:pt x="39833" y="11640"/>
                    <a:pt x="40639" y="12184"/>
                  </a:cubicBezTo>
                  <a:cubicBezTo>
                    <a:pt x="41140" y="12524"/>
                    <a:pt x="41989" y="13276"/>
                    <a:pt x="41460" y="13874"/>
                  </a:cubicBezTo>
                  <a:cubicBezTo>
                    <a:pt x="41136" y="14242"/>
                    <a:pt x="40630" y="14376"/>
                    <a:pt x="40104" y="14376"/>
                  </a:cubicBezTo>
                  <a:cubicBezTo>
                    <a:pt x="39574" y="14376"/>
                    <a:pt x="39025" y="14241"/>
                    <a:pt x="38622" y="14074"/>
                  </a:cubicBezTo>
                  <a:cubicBezTo>
                    <a:pt x="37756" y="13713"/>
                    <a:pt x="38024" y="13088"/>
                    <a:pt x="37794" y="12363"/>
                  </a:cubicBezTo>
                  <a:cubicBezTo>
                    <a:pt x="37693" y="12045"/>
                    <a:pt x="37973" y="11448"/>
                    <a:pt x="38767" y="11448"/>
                  </a:cubicBezTo>
                  <a:close/>
                  <a:moveTo>
                    <a:pt x="55358" y="0"/>
                  </a:moveTo>
                  <a:cubicBezTo>
                    <a:pt x="52702" y="860"/>
                    <a:pt x="50311" y="2127"/>
                    <a:pt x="48923" y="4447"/>
                  </a:cubicBezTo>
                  <a:cubicBezTo>
                    <a:pt x="47961" y="6058"/>
                    <a:pt x="47964" y="7690"/>
                    <a:pt x="46236" y="8772"/>
                  </a:cubicBezTo>
                  <a:cubicBezTo>
                    <a:pt x="45027" y="9528"/>
                    <a:pt x="43540" y="9809"/>
                    <a:pt x="42006" y="9809"/>
                  </a:cubicBezTo>
                  <a:cubicBezTo>
                    <a:pt x="40075" y="9809"/>
                    <a:pt x="38070" y="9363"/>
                    <a:pt x="36457" y="8861"/>
                  </a:cubicBezTo>
                  <a:cubicBezTo>
                    <a:pt x="32479" y="7628"/>
                    <a:pt x="28988" y="4550"/>
                    <a:pt x="24854" y="3879"/>
                  </a:cubicBezTo>
                  <a:cubicBezTo>
                    <a:pt x="24391" y="3804"/>
                    <a:pt x="23933" y="3768"/>
                    <a:pt x="23479" y="3768"/>
                  </a:cubicBezTo>
                  <a:cubicBezTo>
                    <a:pt x="21754" y="3768"/>
                    <a:pt x="20103" y="4287"/>
                    <a:pt x="18578" y="5144"/>
                  </a:cubicBezTo>
                  <a:cubicBezTo>
                    <a:pt x="16492" y="6319"/>
                    <a:pt x="15812" y="7563"/>
                    <a:pt x="14520" y="9439"/>
                  </a:cubicBezTo>
                  <a:cubicBezTo>
                    <a:pt x="13190" y="11359"/>
                    <a:pt x="10991" y="12026"/>
                    <a:pt x="8751" y="12112"/>
                  </a:cubicBezTo>
                  <a:cubicBezTo>
                    <a:pt x="8652" y="12116"/>
                    <a:pt x="8554" y="12118"/>
                    <a:pt x="8457" y="12118"/>
                  </a:cubicBezTo>
                  <a:cubicBezTo>
                    <a:pt x="6622" y="12118"/>
                    <a:pt x="5067" y="11476"/>
                    <a:pt x="3299" y="11342"/>
                  </a:cubicBezTo>
                  <a:cubicBezTo>
                    <a:pt x="3155" y="11331"/>
                    <a:pt x="3013" y="11325"/>
                    <a:pt x="2872" y="11325"/>
                  </a:cubicBezTo>
                  <a:cubicBezTo>
                    <a:pt x="1797" y="11325"/>
                    <a:pt x="821" y="11643"/>
                    <a:pt x="0" y="12180"/>
                  </a:cubicBezTo>
                  <a:lnTo>
                    <a:pt x="0" y="30514"/>
                  </a:lnTo>
                  <a:cubicBezTo>
                    <a:pt x="0" y="30514"/>
                    <a:pt x="6604" y="17784"/>
                    <a:pt x="18705" y="17152"/>
                  </a:cubicBezTo>
                  <a:cubicBezTo>
                    <a:pt x="19306" y="17121"/>
                    <a:pt x="19890" y="17106"/>
                    <a:pt x="20459" y="17106"/>
                  </a:cubicBezTo>
                  <a:cubicBezTo>
                    <a:pt x="29960" y="17106"/>
                    <a:pt x="35106" y="21218"/>
                    <a:pt x="42966" y="21218"/>
                  </a:cubicBezTo>
                  <a:cubicBezTo>
                    <a:pt x="44102" y="21218"/>
                    <a:pt x="45295" y="21132"/>
                    <a:pt x="46565" y="20935"/>
                  </a:cubicBezTo>
                  <a:cubicBezTo>
                    <a:pt x="56962" y="19326"/>
                    <a:pt x="54234" y="5566"/>
                    <a:pt x="63797" y="5566"/>
                  </a:cubicBezTo>
                  <a:cubicBezTo>
                    <a:pt x="63975" y="5566"/>
                    <a:pt x="64157" y="5571"/>
                    <a:pt x="64343" y="5580"/>
                  </a:cubicBezTo>
                  <a:cubicBezTo>
                    <a:pt x="66851" y="5711"/>
                    <a:pt x="69662" y="5840"/>
                    <a:pt x="72564" y="5840"/>
                  </a:cubicBezTo>
                  <a:cubicBezTo>
                    <a:pt x="80697" y="5840"/>
                    <a:pt x="89554" y="4827"/>
                    <a:pt x="94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0" y="-336050"/>
              <a:ext cx="9144027" cy="2712318"/>
            </a:xfrm>
            <a:custGeom>
              <a:rect b="b" l="l" r="r" t="t"/>
              <a:pathLst>
                <a:path extrusionOk="0" h="33164" w="94551">
                  <a:moveTo>
                    <a:pt x="91444" y="0"/>
                  </a:moveTo>
                  <a:cubicBezTo>
                    <a:pt x="91444" y="0"/>
                    <a:pt x="86459" y="4064"/>
                    <a:pt x="80493" y="4064"/>
                  </a:cubicBezTo>
                  <a:cubicBezTo>
                    <a:pt x="80238" y="4064"/>
                    <a:pt x="79980" y="4056"/>
                    <a:pt x="79722" y="4041"/>
                  </a:cubicBezTo>
                  <a:cubicBezTo>
                    <a:pt x="74914" y="3753"/>
                    <a:pt x="71867" y="2658"/>
                    <a:pt x="67952" y="2658"/>
                  </a:cubicBezTo>
                  <a:cubicBezTo>
                    <a:pt x="66732" y="2658"/>
                    <a:pt x="65429" y="2764"/>
                    <a:pt x="63961" y="3034"/>
                  </a:cubicBezTo>
                  <a:cubicBezTo>
                    <a:pt x="57784" y="4168"/>
                    <a:pt x="57155" y="9841"/>
                    <a:pt x="54383" y="10847"/>
                  </a:cubicBezTo>
                  <a:cubicBezTo>
                    <a:pt x="51609" y="11857"/>
                    <a:pt x="54760" y="15506"/>
                    <a:pt x="48332" y="16582"/>
                  </a:cubicBezTo>
                  <a:cubicBezTo>
                    <a:pt x="44291" y="17258"/>
                    <a:pt x="42763" y="19013"/>
                    <a:pt x="39201" y="19013"/>
                  </a:cubicBezTo>
                  <a:cubicBezTo>
                    <a:pt x="37093" y="19013"/>
                    <a:pt x="34273" y="18398"/>
                    <a:pt x="29799" y="16582"/>
                  </a:cubicBezTo>
                  <a:cubicBezTo>
                    <a:pt x="25948" y="15019"/>
                    <a:pt x="23494" y="14530"/>
                    <a:pt x="21546" y="14530"/>
                  </a:cubicBezTo>
                  <a:cubicBezTo>
                    <a:pt x="18391" y="14530"/>
                    <a:pt x="16564" y="15813"/>
                    <a:pt x="12279" y="15891"/>
                  </a:cubicBezTo>
                  <a:cubicBezTo>
                    <a:pt x="7108" y="15988"/>
                    <a:pt x="9926" y="20303"/>
                    <a:pt x="4964" y="20808"/>
                  </a:cubicBezTo>
                  <a:cubicBezTo>
                    <a:pt x="0" y="21313"/>
                    <a:pt x="0" y="24113"/>
                    <a:pt x="0" y="24113"/>
                  </a:cubicBezTo>
                  <a:lnTo>
                    <a:pt x="0" y="33163"/>
                  </a:lnTo>
                  <a:cubicBezTo>
                    <a:pt x="0" y="33163"/>
                    <a:pt x="3450" y="24646"/>
                    <a:pt x="8366" y="24113"/>
                  </a:cubicBezTo>
                  <a:cubicBezTo>
                    <a:pt x="13031" y="23608"/>
                    <a:pt x="13724" y="18365"/>
                    <a:pt x="18518" y="18365"/>
                  </a:cubicBezTo>
                  <a:cubicBezTo>
                    <a:pt x="18777" y="18365"/>
                    <a:pt x="19049" y="18381"/>
                    <a:pt x="19333" y="18413"/>
                  </a:cubicBezTo>
                  <a:cubicBezTo>
                    <a:pt x="24883" y="19042"/>
                    <a:pt x="28160" y="21818"/>
                    <a:pt x="32066" y="22069"/>
                  </a:cubicBezTo>
                  <a:cubicBezTo>
                    <a:pt x="32745" y="22113"/>
                    <a:pt x="33450" y="22126"/>
                    <a:pt x="34171" y="22126"/>
                  </a:cubicBezTo>
                  <a:cubicBezTo>
                    <a:pt x="35281" y="22126"/>
                    <a:pt x="36429" y="22094"/>
                    <a:pt x="37576" y="22094"/>
                  </a:cubicBezTo>
                  <a:cubicBezTo>
                    <a:pt x="39978" y="22094"/>
                    <a:pt x="42377" y="22232"/>
                    <a:pt x="44421" y="23079"/>
                  </a:cubicBezTo>
                  <a:cubicBezTo>
                    <a:pt x="45569" y="23553"/>
                    <a:pt x="46852" y="23767"/>
                    <a:pt x="48117" y="23767"/>
                  </a:cubicBezTo>
                  <a:cubicBezTo>
                    <a:pt x="50882" y="23767"/>
                    <a:pt x="53556" y="22744"/>
                    <a:pt x="54506" y="21186"/>
                  </a:cubicBezTo>
                  <a:cubicBezTo>
                    <a:pt x="55894" y="18918"/>
                    <a:pt x="54760" y="14884"/>
                    <a:pt x="56777" y="12867"/>
                  </a:cubicBezTo>
                  <a:cubicBezTo>
                    <a:pt x="58559" y="11083"/>
                    <a:pt x="61324" y="7632"/>
                    <a:pt x="65593" y="7632"/>
                  </a:cubicBezTo>
                  <a:cubicBezTo>
                    <a:pt x="66158" y="7632"/>
                    <a:pt x="66748" y="7692"/>
                    <a:pt x="67366" y="7824"/>
                  </a:cubicBezTo>
                  <a:cubicBezTo>
                    <a:pt x="71935" y="8803"/>
                    <a:pt x="73644" y="10344"/>
                    <a:pt x="76314" y="10344"/>
                  </a:cubicBezTo>
                  <a:cubicBezTo>
                    <a:pt x="76738" y="10344"/>
                    <a:pt x="77186" y="10305"/>
                    <a:pt x="77673" y="10219"/>
                  </a:cubicBezTo>
                  <a:cubicBezTo>
                    <a:pt x="81233" y="9590"/>
                    <a:pt x="82494" y="7068"/>
                    <a:pt x="85772" y="6814"/>
                  </a:cubicBezTo>
                  <a:cubicBezTo>
                    <a:pt x="89050" y="6563"/>
                    <a:pt x="91861" y="5165"/>
                    <a:pt x="94550" y="2017"/>
                  </a:cubicBezTo>
                  <a:lnTo>
                    <a:pt x="94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3259601" y="867698"/>
              <a:ext cx="146612" cy="94707"/>
            </a:xfrm>
            <a:custGeom>
              <a:rect b="b" l="l" r="r" t="t"/>
              <a:pathLst>
                <a:path extrusionOk="0" h="1158" w="1516">
                  <a:moveTo>
                    <a:pt x="756" y="0"/>
                  </a:moveTo>
                  <a:cubicBezTo>
                    <a:pt x="340" y="0"/>
                    <a:pt x="1" y="257"/>
                    <a:pt x="1" y="581"/>
                  </a:cubicBezTo>
                  <a:cubicBezTo>
                    <a:pt x="1" y="900"/>
                    <a:pt x="340" y="1158"/>
                    <a:pt x="756" y="1158"/>
                  </a:cubicBezTo>
                  <a:cubicBezTo>
                    <a:pt x="1176" y="1158"/>
                    <a:pt x="1516" y="900"/>
                    <a:pt x="1516" y="581"/>
                  </a:cubicBezTo>
                  <a:cubicBezTo>
                    <a:pt x="1516" y="257"/>
                    <a:pt x="1176" y="0"/>
                    <a:pt x="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3519750" y="962323"/>
              <a:ext cx="109766" cy="55123"/>
            </a:xfrm>
            <a:custGeom>
              <a:rect b="b" l="l" r="r" t="t"/>
              <a:pathLst>
                <a:path extrusionOk="0" h="674" w="1135">
                  <a:moveTo>
                    <a:pt x="568" y="1"/>
                  </a:moveTo>
                  <a:cubicBezTo>
                    <a:pt x="255" y="1"/>
                    <a:pt x="1" y="152"/>
                    <a:pt x="1" y="337"/>
                  </a:cubicBezTo>
                  <a:cubicBezTo>
                    <a:pt x="1" y="523"/>
                    <a:pt x="255" y="674"/>
                    <a:pt x="568" y="674"/>
                  </a:cubicBezTo>
                  <a:cubicBezTo>
                    <a:pt x="880" y="674"/>
                    <a:pt x="1134" y="523"/>
                    <a:pt x="1134" y="337"/>
                  </a:cubicBezTo>
                  <a:cubicBezTo>
                    <a:pt x="1134" y="152"/>
                    <a:pt x="880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519750" y="867698"/>
              <a:ext cx="109766" cy="47517"/>
            </a:xfrm>
            <a:custGeom>
              <a:rect b="b" l="l" r="r" t="t"/>
              <a:pathLst>
                <a:path extrusionOk="0" h="581" w="1135">
                  <a:moveTo>
                    <a:pt x="568" y="0"/>
                  </a:moveTo>
                  <a:cubicBezTo>
                    <a:pt x="255" y="0"/>
                    <a:pt x="1" y="130"/>
                    <a:pt x="1" y="289"/>
                  </a:cubicBezTo>
                  <a:cubicBezTo>
                    <a:pt x="1" y="450"/>
                    <a:pt x="255" y="581"/>
                    <a:pt x="568" y="581"/>
                  </a:cubicBezTo>
                  <a:cubicBezTo>
                    <a:pt x="880" y="581"/>
                    <a:pt x="1134" y="450"/>
                    <a:pt x="1134" y="289"/>
                  </a:cubicBezTo>
                  <a:cubicBezTo>
                    <a:pt x="1134" y="130"/>
                    <a:pt x="880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1422697" y="642464"/>
              <a:ext cx="158701" cy="100514"/>
            </a:xfrm>
            <a:custGeom>
              <a:rect b="b" l="l" r="r" t="t"/>
              <a:pathLst>
                <a:path extrusionOk="0" h="1229" w="1641">
                  <a:moveTo>
                    <a:pt x="880" y="1"/>
                  </a:moveTo>
                  <a:cubicBezTo>
                    <a:pt x="831" y="1"/>
                    <a:pt x="781" y="5"/>
                    <a:pt x="730" y="12"/>
                  </a:cubicBezTo>
                  <a:cubicBezTo>
                    <a:pt x="307" y="74"/>
                    <a:pt x="1" y="397"/>
                    <a:pt x="53" y="730"/>
                  </a:cubicBezTo>
                  <a:cubicBezTo>
                    <a:pt x="95" y="1025"/>
                    <a:pt x="402" y="1229"/>
                    <a:pt x="766" y="1229"/>
                  </a:cubicBezTo>
                  <a:cubicBezTo>
                    <a:pt x="814" y="1229"/>
                    <a:pt x="862" y="1225"/>
                    <a:pt x="911" y="1218"/>
                  </a:cubicBezTo>
                  <a:cubicBezTo>
                    <a:pt x="1334" y="1153"/>
                    <a:pt x="1640" y="830"/>
                    <a:pt x="1588" y="500"/>
                  </a:cubicBezTo>
                  <a:cubicBezTo>
                    <a:pt x="1546" y="206"/>
                    <a:pt x="1243" y="1"/>
                    <a:pt x="8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1666695" y="625698"/>
              <a:ext cx="71179" cy="60276"/>
            </a:xfrm>
            <a:custGeom>
              <a:rect b="b" l="l" r="r" t="t"/>
              <a:pathLst>
                <a:path extrusionOk="0" h="737" w="736">
                  <a:moveTo>
                    <a:pt x="367" y="1"/>
                  </a:moveTo>
                  <a:cubicBezTo>
                    <a:pt x="165" y="1"/>
                    <a:pt x="0" y="165"/>
                    <a:pt x="0" y="368"/>
                  </a:cubicBezTo>
                  <a:cubicBezTo>
                    <a:pt x="0" y="571"/>
                    <a:pt x="165" y="736"/>
                    <a:pt x="367" y="736"/>
                  </a:cubicBezTo>
                  <a:cubicBezTo>
                    <a:pt x="570" y="736"/>
                    <a:pt x="735" y="571"/>
                    <a:pt x="735" y="368"/>
                  </a:cubicBezTo>
                  <a:cubicBezTo>
                    <a:pt x="735" y="165"/>
                    <a:pt x="570" y="1"/>
                    <a:pt x="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564957" y="563869"/>
              <a:ext cx="63248" cy="53242"/>
            </a:xfrm>
            <a:custGeom>
              <a:rect b="b" l="l" r="r" t="t"/>
              <a:pathLst>
                <a:path extrusionOk="0" h="651" w="654">
                  <a:moveTo>
                    <a:pt x="327" y="0"/>
                  </a:moveTo>
                  <a:cubicBezTo>
                    <a:pt x="149" y="0"/>
                    <a:pt x="1" y="145"/>
                    <a:pt x="1" y="324"/>
                  </a:cubicBezTo>
                  <a:cubicBezTo>
                    <a:pt x="1" y="506"/>
                    <a:pt x="149" y="650"/>
                    <a:pt x="327" y="650"/>
                  </a:cubicBezTo>
                  <a:cubicBezTo>
                    <a:pt x="506" y="650"/>
                    <a:pt x="653" y="506"/>
                    <a:pt x="653" y="324"/>
                  </a:cubicBezTo>
                  <a:cubicBezTo>
                    <a:pt x="653" y="145"/>
                    <a:pt x="506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617975" y="1156024"/>
              <a:ext cx="79496" cy="67227"/>
            </a:xfrm>
            <a:custGeom>
              <a:rect b="b" l="l" r="r" t="t"/>
              <a:pathLst>
                <a:path extrusionOk="0" h="822" w="822">
                  <a:moveTo>
                    <a:pt x="413" y="1"/>
                  </a:moveTo>
                  <a:cubicBezTo>
                    <a:pt x="186" y="1"/>
                    <a:pt x="1" y="183"/>
                    <a:pt x="1" y="410"/>
                  </a:cubicBezTo>
                  <a:cubicBezTo>
                    <a:pt x="1" y="636"/>
                    <a:pt x="186" y="822"/>
                    <a:pt x="413" y="822"/>
                  </a:cubicBezTo>
                  <a:cubicBezTo>
                    <a:pt x="636" y="822"/>
                    <a:pt x="821" y="636"/>
                    <a:pt x="821" y="410"/>
                  </a:cubicBezTo>
                  <a:cubicBezTo>
                    <a:pt x="821" y="183"/>
                    <a:pt x="636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697374" y="1056329"/>
              <a:ext cx="45647" cy="38848"/>
            </a:xfrm>
            <a:custGeom>
              <a:rect b="b" l="l" r="r" t="t"/>
              <a:pathLst>
                <a:path extrusionOk="0" h="475" w="472">
                  <a:moveTo>
                    <a:pt x="238" y="0"/>
                  </a:moveTo>
                  <a:cubicBezTo>
                    <a:pt x="108" y="0"/>
                    <a:pt x="0" y="106"/>
                    <a:pt x="0" y="237"/>
                  </a:cubicBezTo>
                  <a:cubicBezTo>
                    <a:pt x="0" y="368"/>
                    <a:pt x="108" y="474"/>
                    <a:pt x="238" y="474"/>
                  </a:cubicBezTo>
                  <a:cubicBezTo>
                    <a:pt x="368" y="474"/>
                    <a:pt x="471" y="368"/>
                    <a:pt x="471" y="237"/>
                  </a:cubicBezTo>
                  <a:cubicBezTo>
                    <a:pt x="471" y="106"/>
                    <a:pt x="368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0439" y="1189474"/>
              <a:ext cx="252026" cy="131592"/>
            </a:xfrm>
            <a:custGeom>
              <a:rect b="b" l="l" r="r" t="t"/>
              <a:pathLst>
                <a:path extrusionOk="0" h="1609" w="2606">
                  <a:moveTo>
                    <a:pt x="1302" y="1"/>
                  </a:moveTo>
                  <a:cubicBezTo>
                    <a:pt x="585" y="1"/>
                    <a:pt x="0" y="362"/>
                    <a:pt x="0" y="805"/>
                  </a:cubicBezTo>
                  <a:cubicBezTo>
                    <a:pt x="0" y="1248"/>
                    <a:pt x="585" y="1609"/>
                    <a:pt x="1302" y="1609"/>
                  </a:cubicBezTo>
                  <a:cubicBezTo>
                    <a:pt x="2024" y="1609"/>
                    <a:pt x="2605" y="1248"/>
                    <a:pt x="2605" y="805"/>
                  </a:cubicBezTo>
                  <a:cubicBezTo>
                    <a:pt x="2605" y="362"/>
                    <a:pt x="2024" y="1"/>
                    <a:pt x="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63820" y="1125109"/>
              <a:ext cx="60927" cy="51525"/>
            </a:xfrm>
            <a:custGeom>
              <a:rect b="b" l="l" r="r" t="t"/>
              <a:pathLst>
                <a:path extrusionOk="0" h="630" w="630">
                  <a:moveTo>
                    <a:pt x="313" y="1"/>
                  </a:moveTo>
                  <a:cubicBezTo>
                    <a:pt x="141" y="1"/>
                    <a:pt x="0" y="142"/>
                    <a:pt x="0" y="317"/>
                  </a:cubicBezTo>
                  <a:cubicBezTo>
                    <a:pt x="0" y="489"/>
                    <a:pt x="141" y="629"/>
                    <a:pt x="313" y="629"/>
                  </a:cubicBezTo>
                  <a:cubicBezTo>
                    <a:pt x="488" y="629"/>
                    <a:pt x="629" y="489"/>
                    <a:pt x="629" y="317"/>
                  </a:cubicBezTo>
                  <a:cubicBezTo>
                    <a:pt x="629" y="142"/>
                    <a:pt x="488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7258547" y="-335595"/>
              <a:ext cx="166921" cy="113845"/>
            </a:xfrm>
            <a:custGeom>
              <a:rect b="b" l="l" r="r" t="t"/>
              <a:pathLst>
                <a:path extrusionOk="0" h="1392" w="1726">
                  <a:moveTo>
                    <a:pt x="863" y="1"/>
                  </a:moveTo>
                  <a:cubicBezTo>
                    <a:pt x="389" y="1"/>
                    <a:pt x="0" y="313"/>
                    <a:pt x="0" y="695"/>
                  </a:cubicBezTo>
                  <a:cubicBezTo>
                    <a:pt x="0" y="1079"/>
                    <a:pt x="389" y="1392"/>
                    <a:pt x="863" y="1392"/>
                  </a:cubicBezTo>
                  <a:cubicBezTo>
                    <a:pt x="1337" y="1392"/>
                    <a:pt x="1725" y="1079"/>
                    <a:pt x="1725" y="695"/>
                  </a:cubicBezTo>
                  <a:cubicBezTo>
                    <a:pt x="1725" y="313"/>
                    <a:pt x="1337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506414" y="-236963"/>
              <a:ext cx="57252" cy="48171"/>
            </a:xfrm>
            <a:custGeom>
              <a:rect b="b" l="l" r="r" t="t"/>
              <a:pathLst>
                <a:path extrusionOk="0" h="589" w="592">
                  <a:moveTo>
                    <a:pt x="296" y="0"/>
                  </a:moveTo>
                  <a:cubicBezTo>
                    <a:pt x="135" y="0"/>
                    <a:pt x="1" y="131"/>
                    <a:pt x="1" y="293"/>
                  </a:cubicBezTo>
                  <a:cubicBezTo>
                    <a:pt x="1" y="458"/>
                    <a:pt x="135" y="588"/>
                    <a:pt x="296" y="588"/>
                  </a:cubicBezTo>
                  <a:cubicBezTo>
                    <a:pt x="458" y="588"/>
                    <a:pt x="591" y="458"/>
                    <a:pt x="591" y="293"/>
                  </a:cubicBezTo>
                  <a:cubicBezTo>
                    <a:pt x="591" y="131"/>
                    <a:pt x="458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457866" y="-335595"/>
              <a:ext cx="48645" cy="41383"/>
            </a:xfrm>
            <a:custGeom>
              <a:rect b="b" l="l" r="r" t="t"/>
              <a:pathLst>
                <a:path extrusionOk="0" h="506" w="503">
                  <a:moveTo>
                    <a:pt x="252" y="1"/>
                  </a:moveTo>
                  <a:cubicBezTo>
                    <a:pt x="111" y="1"/>
                    <a:pt x="1" y="114"/>
                    <a:pt x="1" y="251"/>
                  </a:cubicBezTo>
                  <a:cubicBezTo>
                    <a:pt x="1" y="392"/>
                    <a:pt x="111" y="505"/>
                    <a:pt x="252" y="505"/>
                  </a:cubicBezTo>
                  <a:cubicBezTo>
                    <a:pt x="389" y="505"/>
                    <a:pt x="503" y="392"/>
                    <a:pt x="503" y="251"/>
                  </a:cubicBezTo>
                  <a:cubicBezTo>
                    <a:pt x="503" y="114"/>
                    <a:pt x="389" y="1"/>
                    <a:pt x="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7128666" y="-353833"/>
              <a:ext cx="45937" cy="38848"/>
            </a:xfrm>
            <a:custGeom>
              <a:rect b="b" l="l" r="r" t="t"/>
              <a:pathLst>
                <a:path extrusionOk="0" h="475" w="475">
                  <a:moveTo>
                    <a:pt x="237" y="0"/>
                  </a:moveTo>
                  <a:cubicBezTo>
                    <a:pt x="106" y="0"/>
                    <a:pt x="0" y="107"/>
                    <a:pt x="0" y="238"/>
                  </a:cubicBezTo>
                  <a:cubicBezTo>
                    <a:pt x="0" y="368"/>
                    <a:pt x="106" y="474"/>
                    <a:pt x="237" y="474"/>
                  </a:cubicBezTo>
                  <a:cubicBezTo>
                    <a:pt x="368" y="474"/>
                    <a:pt x="474" y="368"/>
                    <a:pt x="474" y="238"/>
                  </a:cubicBezTo>
                  <a:cubicBezTo>
                    <a:pt x="474" y="107"/>
                    <a:pt x="368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6998398" y="-335595"/>
              <a:ext cx="67600" cy="56841"/>
            </a:xfrm>
            <a:custGeom>
              <a:rect b="b" l="l" r="r" t="t"/>
              <a:pathLst>
                <a:path extrusionOk="0" h="695" w="699">
                  <a:moveTo>
                    <a:pt x="351" y="1"/>
                  </a:moveTo>
                  <a:cubicBezTo>
                    <a:pt x="159" y="1"/>
                    <a:pt x="0" y="155"/>
                    <a:pt x="0" y="348"/>
                  </a:cubicBezTo>
                  <a:cubicBezTo>
                    <a:pt x="0" y="540"/>
                    <a:pt x="159" y="695"/>
                    <a:pt x="351" y="695"/>
                  </a:cubicBezTo>
                  <a:cubicBezTo>
                    <a:pt x="543" y="695"/>
                    <a:pt x="698" y="540"/>
                    <a:pt x="698" y="348"/>
                  </a:cubicBezTo>
                  <a:cubicBezTo>
                    <a:pt x="698" y="155"/>
                    <a:pt x="543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153564" y="271654"/>
              <a:ext cx="138295" cy="78514"/>
            </a:xfrm>
            <a:custGeom>
              <a:rect b="b" l="l" r="r" t="t"/>
              <a:pathLst>
                <a:path extrusionOk="0" h="960" w="1430">
                  <a:moveTo>
                    <a:pt x="715" y="0"/>
                  </a:moveTo>
                  <a:cubicBezTo>
                    <a:pt x="320" y="0"/>
                    <a:pt x="1" y="213"/>
                    <a:pt x="1" y="478"/>
                  </a:cubicBezTo>
                  <a:cubicBezTo>
                    <a:pt x="1" y="743"/>
                    <a:pt x="320" y="959"/>
                    <a:pt x="715" y="959"/>
                  </a:cubicBezTo>
                  <a:cubicBezTo>
                    <a:pt x="1110" y="959"/>
                    <a:pt x="1430" y="743"/>
                    <a:pt x="1430" y="478"/>
                  </a:cubicBezTo>
                  <a:cubicBezTo>
                    <a:pt x="1430" y="213"/>
                    <a:pt x="1110" y="0"/>
                    <a:pt x="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5324063" y="202791"/>
              <a:ext cx="61217" cy="51770"/>
            </a:xfrm>
            <a:custGeom>
              <a:rect b="b" l="l" r="r" t="t"/>
              <a:pathLst>
                <a:path extrusionOk="0" h="633" w="633">
                  <a:moveTo>
                    <a:pt x="316" y="0"/>
                  </a:moveTo>
                  <a:cubicBezTo>
                    <a:pt x="144" y="0"/>
                    <a:pt x="0" y="141"/>
                    <a:pt x="0" y="317"/>
                  </a:cubicBezTo>
                  <a:cubicBezTo>
                    <a:pt x="0" y="492"/>
                    <a:pt x="144" y="633"/>
                    <a:pt x="316" y="633"/>
                  </a:cubicBezTo>
                  <a:cubicBezTo>
                    <a:pt x="492" y="633"/>
                    <a:pt x="633" y="492"/>
                    <a:pt x="633" y="317"/>
                  </a:cubicBezTo>
                  <a:cubicBezTo>
                    <a:pt x="633" y="141"/>
                    <a:pt x="492" y="0"/>
                    <a:pt x="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5153564" y="158137"/>
              <a:ext cx="36653" cy="30997"/>
            </a:xfrm>
            <a:custGeom>
              <a:rect b="b" l="l" r="r" t="t"/>
              <a:pathLst>
                <a:path extrusionOk="0" h="379" w="379">
                  <a:moveTo>
                    <a:pt x="190" y="1"/>
                  </a:moveTo>
                  <a:cubicBezTo>
                    <a:pt x="83" y="1"/>
                    <a:pt x="1" y="86"/>
                    <a:pt x="1" y="189"/>
                  </a:cubicBezTo>
                  <a:cubicBezTo>
                    <a:pt x="1" y="296"/>
                    <a:pt x="83" y="378"/>
                    <a:pt x="190" y="378"/>
                  </a:cubicBezTo>
                  <a:cubicBezTo>
                    <a:pt x="293" y="378"/>
                    <a:pt x="379" y="296"/>
                    <a:pt x="379" y="189"/>
                  </a:cubicBezTo>
                  <a:cubicBezTo>
                    <a:pt x="379" y="86"/>
                    <a:pt x="293" y="1"/>
                    <a:pt x="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820302" y="519215"/>
              <a:ext cx="136361" cy="114990"/>
            </a:xfrm>
            <a:custGeom>
              <a:rect b="b" l="l" r="r" t="t"/>
              <a:pathLst>
                <a:path extrusionOk="0" h="1406" w="1410">
                  <a:moveTo>
                    <a:pt x="705" y="0"/>
                  </a:moveTo>
                  <a:cubicBezTo>
                    <a:pt x="317" y="0"/>
                    <a:pt x="0" y="313"/>
                    <a:pt x="0" y="701"/>
                  </a:cubicBezTo>
                  <a:cubicBezTo>
                    <a:pt x="0" y="1093"/>
                    <a:pt x="317" y="1406"/>
                    <a:pt x="705" y="1406"/>
                  </a:cubicBezTo>
                  <a:cubicBezTo>
                    <a:pt x="1093" y="1406"/>
                    <a:pt x="1409" y="1093"/>
                    <a:pt x="1409" y="701"/>
                  </a:cubicBezTo>
                  <a:cubicBezTo>
                    <a:pt x="1409" y="313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427392" y="849951"/>
              <a:ext cx="48935" cy="41383"/>
            </a:xfrm>
            <a:custGeom>
              <a:rect b="b" l="l" r="r" t="t"/>
              <a:pathLst>
                <a:path extrusionOk="0" h="506" w="506">
                  <a:moveTo>
                    <a:pt x="255" y="0"/>
                  </a:moveTo>
                  <a:cubicBezTo>
                    <a:pt x="114" y="0"/>
                    <a:pt x="1" y="114"/>
                    <a:pt x="1" y="254"/>
                  </a:cubicBezTo>
                  <a:cubicBezTo>
                    <a:pt x="1" y="392"/>
                    <a:pt x="114" y="506"/>
                    <a:pt x="255" y="506"/>
                  </a:cubicBezTo>
                  <a:cubicBezTo>
                    <a:pt x="392" y="506"/>
                    <a:pt x="505" y="392"/>
                    <a:pt x="505" y="254"/>
                  </a:cubicBezTo>
                  <a:cubicBezTo>
                    <a:pt x="505" y="114"/>
                    <a:pt x="392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3793245" y="989884"/>
              <a:ext cx="46227" cy="39420"/>
            </a:xfrm>
            <a:custGeom>
              <a:rect b="b" l="l" r="r" t="t"/>
              <a:pathLst>
                <a:path extrusionOk="0" h="482" w="478">
                  <a:moveTo>
                    <a:pt x="238" y="0"/>
                  </a:moveTo>
                  <a:cubicBezTo>
                    <a:pt x="107" y="0"/>
                    <a:pt x="0" y="107"/>
                    <a:pt x="0" y="241"/>
                  </a:cubicBezTo>
                  <a:cubicBezTo>
                    <a:pt x="0" y="371"/>
                    <a:pt x="107" y="481"/>
                    <a:pt x="238" y="481"/>
                  </a:cubicBezTo>
                  <a:cubicBezTo>
                    <a:pt x="371" y="481"/>
                    <a:pt x="478" y="371"/>
                    <a:pt x="478" y="241"/>
                  </a:cubicBezTo>
                  <a:cubicBezTo>
                    <a:pt x="478" y="107"/>
                    <a:pt x="371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1839419" y="635840"/>
              <a:ext cx="42649" cy="36313"/>
            </a:xfrm>
            <a:custGeom>
              <a:rect b="b" l="l" r="r" t="t"/>
              <a:pathLst>
                <a:path extrusionOk="0" h="444" w="441">
                  <a:moveTo>
                    <a:pt x="221" y="0"/>
                  </a:moveTo>
                  <a:cubicBezTo>
                    <a:pt x="97" y="0"/>
                    <a:pt x="0" y="100"/>
                    <a:pt x="0" y="224"/>
                  </a:cubicBezTo>
                  <a:cubicBezTo>
                    <a:pt x="0" y="344"/>
                    <a:pt x="97" y="444"/>
                    <a:pt x="221" y="444"/>
                  </a:cubicBezTo>
                  <a:cubicBezTo>
                    <a:pt x="341" y="444"/>
                    <a:pt x="441" y="344"/>
                    <a:pt x="441" y="224"/>
                  </a:cubicBezTo>
                  <a:cubicBezTo>
                    <a:pt x="441" y="100"/>
                    <a:pt x="341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1702188" y="447899"/>
              <a:ext cx="102126" cy="86283"/>
            </a:xfrm>
            <a:custGeom>
              <a:rect b="b" l="l" r="r" t="t"/>
              <a:pathLst>
                <a:path extrusionOk="0" h="1055" w="1056">
                  <a:moveTo>
                    <a:pt x="530" y="0"/>
                  </a:moveTo>
                  <a:cubicBezTo>
                    <a:pt x="238" y="0"/>
                    <a:pt x="0" y="237"/>
                    <a:pt x="0" y="525"/>
                  </a:cubicBezTo>
                  <a:cubicBezTo>
                    <a:pt x="0" y="817"/>
                    <a:pt x="238" y="1055"/>
                    <a:pt x="530" y="1055"/>
                  </a:cubicBezTo>
                  <a:cubicBezTo>
                    <a:pt x="818" y="1055"/>
                    <a:pt x="1056" y="817"/>
                    <a:pt x="1056" y="525"/>
                  </a:cubicBezTo>
                  <a:cubicBezTo>
                    <a:pt x="1056" y="237"/>
                    <a:pt x="818" y="0"/>
                    <a:pt x="5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1625980" y="-488450"/>
              <a:ext cx="2108278" cy="509521"/>
            </a:xfrm>
            <a:custGeom>
              <a:rect b="b" l="l" r="r" t="t"/>
              <a:pathLst>
                <a:path extrusionOk="0" h="6230" w="21800">
                  <a:moveTo>
                    <a:pt x="1026" y="0"/>
                  </a:moveTo>
                  <a:cubicBezTo>
                    <a:pt x="758" y="258"/>
                    <a:pt x="534" y="568"/>
                    <a:pt x="393" y="935"/>
                  </a:cubicBezTo>
                  <a:cubicBezTo>
                    <a:pt x="0" y="1951"/>
                    <a:pt x="405" y="2870"/>
                    <a:pt x="1365" y="2870"/>
                  </a:cubicBezTo>
                  <a:cubicBezTo>
                    <a:pt x="1486" y="2870"/>
                    <a:pt x="1616" y="2855"/>
                    <a:pt x="1754" y="2825"/>
                  </a:cubicBezTo>
                  <a:cubicBezTo>
                    <a:pt x="3094" y="2523"/>
                    <a:pt x="4393" y="2035"/>
                    <a:pt x="5736" y="1729"/>
                  </a:cubicBezTo>
                  <a:cubicBezTo>
                    <a:pt x="6192" y="1626"/>
                    <a:pt x="6641" y="1580"/>
                    <a:pt x="7086" y="1580"/>
                  </a:cubicBezTo>
                  <a:cubicBezTo>
                    <a:pt x="8204" y="1580"/>
                    <a:pt x="9290" y="1874"/>
                    <a:pt x="10368" y="2309"/>
                  </a:cubicBezTo>
                  <a:cubicBezTo>
                    <a:pt x="12037" y="2983"/>
                    <a:pt x="13546" y="3945"/>
                    <a:pt x="15168" y="4715"/>
                  </a:cubicBezTo>
                  <a:cubicBezTo>
                    <a:pt x="16633" y="5408"/>
                    <a:pt x="18405" y="6230"/>
                    <a:pt x="20070" y="6230"/>
                  </a:cubicBezTo>
                  <a:cubicBezTo>
                    <a:pt x="20087" y="6230"/>
                    <a:pt x="20105" y="6230"/>
                    <a:pt x="20122" y="6229"/>
                  </a:cubicBezTo>
                  <a:cubicBezTo>
                    <a:pt x="21208" y="6216"/>
                    <a:pt x="21799" y="5364"/>
                    <a:pt x="21647" y="4337"/>
                  </a:cubicBezTo>
                  <a:cubicBezTo>
                    <a:pt x="21548" y="3657"/>
                    <a:pt x="20960" y="3237"/>
                    <a:pt x="20410" y="2897"/>
                  </a:cubicBezTo>
                  <a:cubicBezTo>
                    <a:pt x="19686" y="2457"/>
                    <a:pt x="17909" y="1158"/>
                    <a:pt x="19597" y="698"/>
                  </a:cubicBezTo>
                  <a:cubicBezTo>
                    <a:pt x="20077" y="568"/>
                    <a:pt x="20851" y="382"/>
                    <a:pt x="21335" y="0"/>
                  </a:cubicBezTo>
                  <a:lnTo>
                    <a:pt x="19435" y="0"/>
                  </a:lnTo>
                  <a:cubicBezTo>
                    <a:pt x="18373" y="344"/>
                    <a:pt x="17037" y="663"/>
                    <a:pt x="17181" y="1681"/>
                  </a:cubicBezTo>
                  <a:cubicBezTo>
                    <a:pt x="17270" y="2296"/>
                    <a:pt x="18030" y="2495"/>
                    <a:pt x="18504" y="2729"/>
                  </a:cubicBezTo>
                  <a:cubicBezTo>
                    <a:pt x="19108" y="3027"/>
                    <a:pt x="19758" y="3389"/>
                    <a:pt x="20198" y="3917"/>
                  </a:cubicBezTo>
                  <a:cubicBezTo>
                    <a:pt x="20466" y="4240"/>
                    <a:pt x="20837" y="4852"/>
                    <a:pt x="20490" y="5237"/>
                  </a:cubicBezTo>
                  <a:cubicBezTo>
                    <a:pt x="20338" y="5406"/>
                    <a:pt x="20082" y="5465"/>
                    <a:pt x="19796" y="5465"/>
                  </a:cubicBezTo>
                  <a:cubicBezTo>
                    <a:pt x="19300" y="5465"/>
                    <a:pt x="18713" y="5287"/>
                    <a:pt x="18422" y="5203"/>
                  </a:cubicBezTo>
                  <a:cubicBezTo>
                    <a:pt x="16679" y="4701"/>
                    <a:pt x="15150" y="3835"/>
                    <a:pt x="13611" y="2918"/>
                  </a:cubicBezTo>
                  <a:cubicBezTo>
                    <a:pt x="11739" y="1797"/>
                    <a:pt x="9437" y="956"/>
                    <a:pt x="7269" y="742"/>
                  </a:cubicBezTo>
                  <a:cubicBezTo>
                    <a:pt x="6873" y="703"/>
                    <a:pt x="6479" y="679"/>
                    <a:pt x="6086" y="679"/>
                  </a:cubicBezTo>
                  <a:cubicBezTo>
                    <a:pt x="5526" y="679"/>
                    <a:pt x="4969" y="728"/>
                    <a:pt x="4413" y="849"/>
                  </a:cubicBezTo>
                  <a:cubicBezTo>
                    <a:pt x="3617" y="1018"/>
                    <a:pt x="2861" y="1523"/>
                    <a:pt x="2043" y="1584"/>
                  </a:cubicBezTo>
                  <a:cubicBezTo>
                    <a:pt x="2001" y="1588"/>
                    <a:pt x="1962" y="1589"/>
                    <a:pt x="1925" y="1589"/>
                  </a:cubicBezTo>
                  <a:cubicBezTo>
                    <a:pt x="1136" y="1589"/>
                    <a:pt x="1362" y="868"/>
                    <a:pt x="1809" y="403"/>
                  </a:cubicBezTo>
                  <a:cubicBezTo>
                    <a:pt x="1960" y="244"/>
                    <a:pt x="2136" y="117"/>
                    <a:pt x="2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3708527" y="-488450"/>
              <a:ext cx="1233826" cy="693782"/>
            </a:xfrm>
            <a:custGeom>
              <a:rect b="b" l="l" r="r" t="t"/>
              <a:pathLst>
                <a:path extrusionOk="0" h="8483" w="12758">
                  <a:moveTo>
                    <a:pt x="2278" y="0"/>
                  </a:moveTo>
                  <a:cubicBezTo>
                    <a:pt x="1942" y="365"/>
                    <a:pt x="1282" y="581"/>
                    <a:pt x="979" y="897"/>
                  </a:cubicBezTo>
                  <a:cubicBezTo>
                    <a:pt x="0" y="1911"/>
                    <a:pt x="330" y="2969"/>
                    <a:pt x="1453" y="3570"/>
                  </a:cubicBezTo>
                  <a:cubicBezTo>
                    <a:pt x="2595" y="4182"/>
                    <a:pt x="3202" y="5419"/>
                    <a:pt x="1986" y="6378"/>
                  </a:cubicBezTo>
                  <a:cubicBezTo>
                    <a:pt x="1330" y="6896"/>
                    <a:pt x="1058" y="7394"/>
                    <a:pt x="1821" y="8068"/>
                  </a:cubicBezTo>
                  <a:cubicBezTo>
                    <a:pt x="2194" y="8399"/>
                    <a:pt x="2723" y="8483"/>
                    <a:pt x="3256" y="8483"/>
                  </a:cubicBezTo>
                  <a:cubicBezTo>
                    <a:pt x="3653" y="8483"/>
                    <a:pt x="4052" y="8436"/>
                    <a:pt x="4391" y="8411"/>
                  </a:cubicBezTo>
                  <a:cubicBezTo>
                    <a:pt x="6079" y="8288"/>
                    <a:pt x="8126" y="7367"/>
                    <a:pt x="8727" y="5646"/>
                  </a:cubicBezTo>
                  <a:cubicBezTo>
                    <a:pt x="9187" y="4320"/>
                    <a:pt x="7944" y="2609"/>
                    <a:pt x="9332" y="1608"/>
                  </a:cubicBezTo>
                  <a:cubicBezTo>
                    <a:pt x="9779" y="1282"/>
                    <a:pt x="10263" y="1151"/>
                    <a:pt x="10785" y="1007"/>
                  </a:cubicBezTo>
                  <a:cubicBezTo>
                    <a:pt x="11455" y="818"/>
                    <a:pt x="12098" y="433"/>
                    <a:pt x="12679" y="56"/>
                  </a:cubicBezTo>
                  <a:cubicBezTo>
                    <a:pt x="12699" y="42"/>
                    <a:pt x="12726" y="24"/>
                    <a:pt x="12758" y="0"/>
                  </a:cubicBezTo>
                  <a:lnTo>
                    <a:pt x="10023" y="0"/>
                  </a:lnTo>
                  <a:cubicBezTo>
                    <a:pt x="9985" y="11"/>
                    <a:pt x="9950" y="21"/>
                    <a:pt x="9916" y="32"/>
                  </a:cubicBezTo>
                  <a:cubicBezTo>
                    <a:pt x="8792" y="358"/>
                    <a:pt x="6903" y="268"/>
                    <a:pt x="6745" y="1856"/>
                  </a:cubicBezTo>
                  <a:cubicBezTo>
                    <a:pt x="6666" y="2632"/>
                    <a:pt x="7240" y="3278"/>
                    <a:pt x="6483" y="3876"/>
                  </a:cubicBezTo>
                  <a:cubicBezTo>
                    <a:pt x="6219" y="4085"/>
                    <a:pt x="5995" y="4170"/>
                    <a:pt x="5796" y="4170"/>
                  </a:cubicBezTo>
                  <a:cubicBezTo>
                    <a:pt x="5355" y="4170"/>
                    <a:pt x="5038" y="3750"/>
                    <a:pt x="4673" y="3333"/>
                  </a:cubicBezTo>
                  <a:cubicBezTo>
                    <a:pt x="4130" y="2718"/>
                    <a:pt x="3419" y="2725"/>
                    <a:pt x="2670" y="2615"/>
                  </a:cubicBezTo>
                  <a:cubicBezTo>
                    <a:pt x="2433" y="2577"/>
                    <a:pt x="1965" y="2567"/>
                    <a:pt x="1804" y="2354"/>
                  </a:cubicBezTo>
                  <a:cubicBezTo>
                    <a:pt x="1567" y="2041"/>
                    <a:pt x="1918" y="1516"/>
                    <a:pt x="2089" y="1265"/>
                  </a:cubicBezTo>
                  <a:cubicBezTo>
                    <a:pt x="2240" y="1045"/>
                    <a:pt x="2825" y="523"/>
                    <a:pt x="3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0" y="-488450"/>
              <a:ext cx="1555774" cy="798876"/>
            </a:xfrm>
            <a:custGeom>
              <a:rect b="b" l="l" r="r" t="t"/>
              <a:pathLst>
                <a:path extrusionOk="0" h="9768" w="16087">
                  <a:moveTo>
                    <a:pt x="14846" y="0"/>
                  </a:moveTo>
                  <a:cubicBezTo>
                    <a:pt x="14818" y="70"/>
                    <a:pt x="14784" y="138"/>
                    <a:pt x="14736" y="197"/>
                  </a:cubicBezTo>
                  <a:cubicBezTo>
                    <a:pt x="14506" y="492"/>
                    <a:pt x="13922" y="677"/>
                    <a:pt x="13592" y="818"/>
                  </a:cubicBezTo>
                  <a:cubicBezTo>
                    <a:pt x="13025" y="1059"/>
                    <a:pt x="12403" y="1296"/>
                    <a:pt x="11813" y="1481"/>
                  </a:cubicBezTo>
                  <a:cubicBezTo>
                    <a:pt x="10823" y="1791"/>
                    <a:pt x="9538" y="1832"/>
                    <a:pt x="8922" y="2828"/>
                  </a:cubicBezTo>
                  <a:cubicBezTo>
                    <a:pt x="8280" y="3866"/>
                    <a:pt x="8954" y="4597"/>
                    <a:pt x="9961" y="4828"/>
                  </a:cubicBezTo>
                  <a:cubicBezTo>
                    <a:pt x="10654" y="4986"/>
                    <a:pt x="11359" y="5233"/>
                    <a:pt x="11775" y="5858"/>
                  </a:cubicBezTo>
                  <a:cubicBezTo>
                    <a:pt x="12344" y="6714"/>
                    <a:pt x="11754" y="7772"/>
                    <a:pt x="10929" y="8250"/>
                  </a:cubicBezTo>
                  <a:cubicBezTo>
                    <a:pt x="10430" y="8540"/>
                    <a:pt x="9885" y="8661"/>
                    <a:pt x="9336" y="8661"/>
                  </a:cubicBezTo>
                  <a:cubicBezTo>
                    <a:pt x="8512" y="8661"/>
                    <a:pt x="7677" y="8387"/>
                    <a:pt x="6968" y="7999"/>
                  </a:cubicBezTo>
                  <a:cubicBezTo>
                    <a:pt x="6236" y="7597"/>
                    <a:pt x="5360" y="7085"/>
                    <a:pt x="5088" y="6233"/>
                  </a:cubicBezTo>
                  <a:cubicBezTo>
                    <a:pt x="4799" y="5322"/>
                    <a:pt x="5638" y="4879"/>
                    <a:pt x="5711" y="4024"/>
                  </a:cubicBezTo>
                  <a:cubicBezTo>
                    <a:pt x="5851" y="2395"/>
                    <a:pt x="3521" y="1859"/>
                    <a:pt x="2346" y="1859"/>
                  </a:cubicBezTo>
                  <a:cubicBezTo>
                    <a:pt x="1776" y="1859"/>
                    <a:pt x="804" y="1966"/>
                    <a:pt x="1223" y="2745"/>
                  </a:cubicBezTo>
                  <a:cubicBezTo>
                    <a:pt x="1464" y="3189"/>
                    <a:pt x="1913" y="3220"/>
                    <a:pt x="2354" y="3337"/>
                  </a:cubicBezTo>
                  <a:cubicBezTo>
                    <a:pt x="2996" y="3508"/>
                    <a:pt x="4408" y="3773"/>
                    <a:pt x="4044" y="4770"/>
                  </a:cubicBezTo>
                  <a:cubicBezTo>
                    <a:pt x="3888" y="5198"/>
                    <a:pt x="3400" y="5286"/>
                    <a:pt x="2870" y="5286"/>
                  </a:cubicBezTo>
                  <a:cubicBezTo>
                    <a:pt x="2498" y="5286"/>
                    <a:pt x="2106" y="5242"/>
                    <a:pt x="1794" y="5242"/>
                  </a:cubicBezTo>
                  <a:cubicBezTo>
                    <a:pt x="1698" y="5242"/>
                    <a:pt x="1610" y="5246"/>
                    <a:pt x="1532" y="5257"/>
                  </a:cubicBezTo>
                  <a:cubicBezTo>
                    <a:pt x="1085" y="5316"/>
                    <a:pt x="446" y="5536"/>
                    <a:pt x="0" y="5886"/>
                  </a:cubicBezTo>
                  <a:lnTo>
                    <a:pt x="0" y="7446"/>
                  </a:lnTo>
                  <a:cubicBezTo>
                    <a:pt x="72" y="7371"/>
                    <a:pt x="148" y="7298"/>
                    <a:pt x="230" y="7236"/>
                  </a:cubicBezTo>
                  <a:cubicBezTo>
                    <a:pt x="821" y="6797"/>
                    <a:pt x="1539" y="6353"/>
                    <a:pt x="2243" y="6130"/>
                  </a:cubicBezTo>
                  <a:cubicBezTo>
                    <a:pt x="2429" y="6071"/>
                    <a:pt x="2605" y="6044"/>
                    <a:pt x="2774" y="6044"/>
                  </a:cubicBezTo>
                  <a:cubicBezTo>
                    <a:pt x="3786" y="6044"/>
                    <a:pt x="4500" y="7020"/>
                    <a:pt x="5092" y="7786"/>
                  </a:cubicBezTo>
                  <a:cubicBezTo>
                    <a:pt x="5793" y="8697"/>
                    <a:pt x="6919" y="9294"/>
                    <a:pt x="8029" y="9580"/>
                  </a:cubicBezTo>
                  <a:cubicBezTo>
                    <a:pt x="8497" y="9699"/>
                    <a:pt x="9057" y="9768"/>
                    <a:pt x="9634" y="9768"/>
                  </a:cubicBezTo>
                  <a:cubicBezTo>
                    <a:pt x="10678" y="9768"/>
                    <a:pt x="11780" y="9543"/>
                    <a:pt x="12500" y="8992"/>
                  </a:cubicBezTo>
                  <a:cubicBezTo>
                    <a:pt x="13403" y="8305"/>
                    <a:pt x="14166" y="6749"/>
                    <a:pt x="13389" y="5725"/>
                  </a:cubicBezTo>
                  <a:cubicBezTo>
                    <a:pt x="12805" y="4948"/>
                    <a:pt x="11888" y="4965"/>
                    <a:pt x="11112" y="4515"/>
                  </a:cubicBezTo>
                  <a:cubicBezTo>
                    <a:pt x="10795" y="4333"/>
                    <a:pt x="10180" y="4034"/>
                    <a:pt x="10139" y="3622"/>
                  </a:cubicBezTo>
                  <a:cubicBezTo>
                    <a:pt x="10091" y="3192"/>
                    <a:pt x="10586" y="2708"/>
                    <a:pt x="10919" y="2515"/>
                  </a:cubicBezTo>
                  <a:cubicBezTo>
                    <a:pt x="11362" y="2261"/>
                    <a:pt x="11891" y="2165"/>
                    <a:pt x="12390" y="2106"/>
                  </a:cubicBezTo>
                  <a:cubicBezTo>
                    <a:pt x="13142" y="2024"/>
                    <a:pt x="13746" y="1763"/>
                    <a:pt x="14410" y="1402"/>
                  </a:cubicBezTo>
                  <a:cubicBezTo>
                    <a:pt x="14674" y="1258"/>
                    <a:pt x="15537" y="636"/>
                    <a:pt x="16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9"/>
          <p:cNvSpPr txBox="1"/>
          <p:nvPr>
            <p:ph type="title"/>
          </p:nvPr>
        </p:nvSpPr>
        <p:spPr>
          <a:xfrm>
            <a:off x="4827900" y="1152138"/>
            <a:ext cx="35961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3" name="Google Shape;363;p9"/>
          <p:cNvSpPr txBox="1"/>
          <p:nvPr>
            <p:ph idx="1" type="subTitle"/>
          </p:nvPr>
        </p:nvSpPr>
        <p:spPr>
          <a:xfrm>
            <a:off x="4827900" y="2133477"/>
            <a:ext cx="35961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4" name="Google Shape;364;p9"/>
          <p:cNvSpPr/>
          <p:nvPr/>
        </p:nvSpPr>
        <p:spPr>
          <a:xfrm>
            <a:off x="3929680" y="4035267"/>
            <a:ext cx="42969" cy="43115"/>
          </a:xfrm>
          <a:custGeom>
            <a:rect b="b" l="l" r="r" t="t"/>
            <a:pathLst>
              <a:path extrusionOk="0" h="887" w="884">
                <a:moveTo>
                  <a:pt x="440" y="0"/>
                </a:moveTo>
                <a:cubicBezTo>
                  <a:pt x="196" y="0"/>
                  <a:pt x="0" y="200"/>
                  <a:pt x="0" y="444"/>
                </a:cubicBezTo>
                <a:cubicBezTo>
                  <a:pt x="0" y="688"/>
                  <a:pt x="196" y="887"/>
                  <a:pt x="440" y="887"/>
                </a:cubicBezTo>
                <a:cubicBezTo>
                  <a:pt x="684" y="887"/>
                  <a:pt x="883" y="688"/>
                  <a:pt x="883" y="444"/>
                </a:cubicBezTo>
                <a:cubicBezTo>
                  <a:pt x="883" y="200"/>
                  <a:pt x="684" y="0"/>
                  <a:pt x="440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9"/>
          <p:cNvSpPr/>
          <p:nvPr/>
        </p:nvSpPr>
        <p:spPr>
          <a:xfrm>
            <a:off x="3720623" y="4145952"/>
            <a:ext cx="43115" cy="43115"/>
          </a:xfrm>
          <a:custGeom>
            <a:rect b="b" l="l" r="r" t="t"/>
            <a:pathLst>
              <a:path extrusionOk="0" h="887" w="887">
                <a:moveTo>
                  <a:pt x="443" y="1"/>
                </a:moveTo>
                <a:cubicBezTo>
                  <a:pt x="199" y="1"/>
                  <a:pt x="1" y="199"/>
                  <a:pt x="1" y="443"/>
                </a:cubicBezTo>
                <a:cubicBezTo>
                  <a:pt x="1" y="687"/>
                  <a:pt x="199" y="887"/>
                  <a:pt x="443" y="887"/>
                </a:cubicBezTo>
                <a:cubicBezTo>
                  <a:pt x="687" y="887"/>
                  <a:pt x="887" y="687"/>
                  <a:pt x="887" y="443"/>
                </a:cubicBezTo>
                <a:cubicBezTo>
                  <a:pt x="887" y="199"/>
                  <a:pt x="687" y="1"/>
                  <a:pt x="443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9"/>
          <p:cNvSpPr/>
          <p:nvPr/>
        </p:nvSpPr>
        <p:spPr>
          <a:xfrm>
            <a:off x="3845401" y="4272513"/>
            <a:ext cx="42969" cy="42969"/>
          </a:xfrm>
          <a:custGeom>
            <a:rect b="b" l="l" r="r" t="t"/>
            <a:pathLst>
              <a:path extrusionOk="0" h="884" w="884">
                <a:moveTo>
                  <a:pt x="443" y="0"/>
                </a:moveTo>
                <a:cubicBezTo>
                  <a:pt x="199" y="0"/>
                  <a:pt x="0" y="200"/>
                  <a:pt x="0" y="444"/>
                </a:cubicBezTo>
                <a:cubicBezTo>
                  <a:pt x="0" y="688"/>
                  <a:pt x="199" y="883"/>
                  <a:pt x="443" y="883"/>
                </a:cubicBezTo>
                <a:cubicBezTo>
                  <a:pt x="687" y="883"/>
                  <a:pt x="883" y="688"/>
                  <a:pt x="883" y="444"/>
                </a:cubicBezTo>
                <a:cubicBezTo>
                  <a:pt x="883" y="200"/>
                  <a:pt x="687" y="0"/>
                  <a:pt x="443" y="0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9"/>
          <p:cNvSpPr/>
          <p:nvPr/>
        </p:nvSpPr>
        <p:spPr>
          <a:xfrm>
            <a:off x="3802237" y="3991374"/>
            <a:ext cx="43163" cy="43115"/>
          </a:xfrm>
          <a:custGeom>
            <a:rect b="b" l="l" r="r" t="t"/>
            <a:pathLst>
              <a:path extrusionOk="0" h="887" w="888">
                <a:moveTo>
                  <a:pt x="444" y="1"/>
                </a:moveTo>
                <a:cubicBezTo>
                  <a:pt x="200" y="1"/>
                  <a:pt x="1" y="199"/>
                  <a:pt x="1" y="443"/>
                </a:cubicBezTo>
                <a:cubicBezTo>
                  <a:pt x="1" y="687"/>
                  <a:pt x="200" y="887"/>
                  <a:pt x="444" y="887"/>
                </a:cubicBezTo>
                <a:cubicBezTo>
                  <a:pt x="688" y="887"/>
                  <a:pt x="887" y="687"/>
                  <a:pt x="887" y="443"/>
                </a:cubicBezTo>
                <a:cubicBezTo>
                  <a:pt x="887" y="199"/>
                  <a:pt x="688" y="1"/>
                  <a:pt x="444" y="1"/>
                </a:cubicBezTo>
                <a:close/>
              </a:path>
            </a:pathLst>
          </a:custGeom>
          <a:solidFill>
            <a:schemeClr val="dk1">
              <a:alpha val="16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10"/>
          <p:cNvGrpSpPr/>
          <p:nvPr/>
        </p:nvGrpSpPr>
        <p:grpSpPr>
          <a:xfrm>
            <a:off x="4712725" y="2944050"/>
            <a:ext cx="1477149" cy="378976"/>
            <a:chOff x="4865125" y="3248850"/>
            <a:chExt cx="1477149" cy="378976"/>
          </a:xfrm>
        </p:grpSpPr>
        <p:sp>
          <p:nvSpPr>
            <p:cNvPr id="370" name="Google Shape;370;p10"/>
            <p:cNvSpPr/>
            <p:nvPr/>
          </p:nvSpPr>
          <p:spPr>
            <a:xfrm>
              <a:off x="5863097" y="3248850"/>
              <a:ext cx="55038" cy="56828"/>
            </a:xfrm>
            <a:custGeom>
              <a:rect b="b" l="l" r="r" t="t"/>
              <a:pathLst>
                <a:path extrusionOk="0" h="883" w="884">
                  <a:moveTo>
                    <a:pt x="443" y="0"/>
                  </a:moveTo>
                  <a:cubicBezTo>
                    <a:pt x="199" y="0"/>
                    <a:pt x="0" y="199"/>
                    <a:pt x="0" y="443"/>
                  </a:cubicBezTo>
                  <a:cubicBezTo>
                    <a:pt x="0" y="687"/>
                    <a:pt x="199" y="883"/>
                    <a:pt x="443" y="883"/>
                  </a:cubicBezTo>
                  <a:cubicBezTo>
                    <a:pt x="687" y="883"/>
                    <a:pt x="884" y="687"/>
                    <a:pt x="884" y="443"/>
                  </a:cubicBezTo>
                  <a:cubicBezTo>
                    <a:pt x="884" y="199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5128251" y="3553697"/>
              <a:ext cx="55038" cy="56892"/>
            </a:xfrm>
            <a:custGeom>
              <a:rect b="b" l="l" r="r" t="t"/>
              <a:pathLst>
                <a:path extrusionOk="0" h="884" w="884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6004311" y="3277361"/>
              <a:ext cx="55225" cy="56892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4"/>
                    <a:pt x="199" y="883"/>
                    <a:pt x="443" y="883"/>
                  </a:cubicBezTo>
                  <a:cubicBezTo>
                    <a:pt x="687" y="883"/>
                    <a:pt x="887" y="684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6287298" y="3570933"/>
              <a:ext cx="54976" cy="56892"/>
            </a:xfrm>
            <a:custGeom>
              <a:rect b="b" l="l" r="r" t="t"/>
              <a:pathLst>
                <a:path extrusionOk="0" h="884" w="883">
                  <a:moveTo>
                    <a:pt x="440" y="1"/>
                  </a:moveTo>
                  <a:cubicBezTo>
                    <a:pt x="196" y="1"/>
                    <a:pt x="0" y="200"/>
                    <a:pt x="0" y="444"/>
                  </a:cubicBezTo>
                  <a:cubicBezTo>
                    <a:pt x="0" y="688"/>
                    <a:pt x="196" y="884"/>
                    <a:pt x="440" y="884"/>
                  </a:cubicBezTo>
                  <a:cubicBezTo>
                    <a:pt x="684" y="884"/>
                    <a:pt x="883" y="688"/>
                    <a:pt x="883" y="444"/>
                  </a:cubicBezTo>
                  <a:cubicBezTo>
                    <a:pt x="883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5949270" y="3439610"/>
              <a:ext cx="55100" cy="56892"/>
            </a:xfrm>
            <a:custGeom>
              <a:rect b="b" l="l" r="r" t="t"/>
              <a:pathLst>
                <a:path extrusionOk="0" h="884" w="885">
                  <a:moveTo>
                    <a:pt x="441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4"/>
                    <a:pt x="441" y="884"/>
                  </a:cubicBezTo>
                  <a:cubicBezTo>
                    <a:pt x="688" y="884"/>
                    <a:pt x="884" y="688"/>
                    <a:pt x="884" y="444"/>
                  </a:cubicBezTo>
                  <a:cubicBezTo>
                    <a:pt x="884" y="200"/>
                    <a:pt x="688" y="1"/>
                    <a:pt x="441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4865125" y="3452202"/>
              <a:ext cx="55287" cy="57149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00" y="1"/>
                    <a:pt x="1" y="201"/>
                    <a:pt x="1" y="444"/>
                  </a:cubicBezTo>
                  <a:cubicBezTo>
                    <a:pt x="1" y="688"/>
                    <a:pt x="200" y="887"/>
                    <a:pt x="444" y="887"/>
                  </a:cubicBezTo>
                  <a:cubicBezTo>
                    <a:pt x="688" y="887"/>
                    <a:pt x="887" y="688"/>
                    <a:pt x="887" y="444"/>
                  </a:cubicBezTo>
                  <a:cubicBezTo>
                    <a:pt x="887" y="201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0"/>
          <p:cNvGrpSpPr/>
          <p:nvPr/>
        </p:nvGrpSpPr>
        <p:grpSpPr>
          <a:xfrm>
            <a:off x="1151428" y="3901712"/>
            <a:ext cx="445320" cy="572699"/>
            <a:chOff x="1303828" y="3901712"/>
            <a:chExt cx="445320" cy="572699"/>
          </a:xfrm>
        </p:grpSpPr>
        <p:sp>
          <p:nvSpPr>
            <p:cNvPr id="377" name="Google Shape;377;p10"/>
            <p:cNvSpPr/>
            <p:nvPr/>
          </p:nvSpPr>
          <p:spPr>
            <a:xfrm>
              <a:off x="1673223" y="3979271"/>
              <a:ext cx="75925" cy="76184"/>
            </a:xfrm>
            <a:custGeom>
              <a:rect b="b" l="l" r="r" t="t"/>
              <a:pathLst>
                <a:path extrusionOk="0" h="887" w="884">
                  <a:moveTo>
                    <a:pt x="440" y="0"/>
                  </a:moveTo>
                  <a:cubicBezTo>
                    <a:pt x="196" y="0"/>
                    <a:pt x="0" y="200"/>
                    <a:pt x="0" y="444"/>
                  </a:cubicBezTo>
                  <a:cubicBezTo>
                    <a:pt x="0" y="688"/>
                    <a:pt x="196" y="887"/>
                    <a:pt x="440" y="887"/>
                  </a:cubicBezTo>
                  <a:cubicBezTo>
                    <a:pt x="684" y="887"/>
                    <a:pt x="883" y="688"/>
                    <a:pt x="883" y="444"/>
                  </a:cubicBezTo>
                  <a:cubicBezTo>
                    <a:pt x="883" y="200"/>
                    <a:pt x="684" y="0"/>
                    <a:pt x="440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1303828" y="4174850"/>
              <a:ext cx="76182" cy="76184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1524306" y="4398485"/>
              <a:ext cx="75925" cy="75927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1448036" y="3901712"/>
              <a:ext cx="76268" cy="76184"/>
            </a:xfrm>
            <a:custGeom>
              <a:rect b="b" l="l" r="r" t="t"/>
              <a:pathLst>
                <a:path extrusionOk="0" h="887" w="888">
                  <a:moveTo>
                    <a:pt x="444" y="1"/>
                  </a:moveTo>
                  <a:cubicBezTo>
                    <a:pt x="200" y="1"/>
                    <a:pt x="1" y="199"/>
                    <a:pt x="1" y="443"/>
                  </a:cubicBezTo>
                  <a:cubicBezTo>
                    <a:pt x="1" y="687"/>
                    <a:pt x="200" y="887"/>
                    <a:pt x="444" y="887"/>
                  </a:cubicBezTo>
                  <a:cubicBezTo>
                    <a:pt x="688" y="887"/>
                    <a:pt x="887" y="687"/>
                    <a:pt x="887" y="443"/>
                  </a:cubicBezTo>
                  <a:cubicBezTo>
                    <a:pt x="887" y="199"/>
                    <a:pt x="688" y="1"/>
                    <a:pt x="444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0"/>
          <p:cNvGrpSpPr/>
          <p:nvPr/>
        </p:nvGrpSpPr>
        <p:grpSpPr>
          <a:xfrm>
            <a:off x="5030911" y="3444624"/>
            <a:ext cx="4054299" cy="1067137"/>
            <a:chOff x="736842" y="1480444"/>
            <a:chExt cx="3345959" cy="880694"/>
          </a:xfrm>
        </p:grpSpPr>
        <p:sp>
          <p:nvSpPr>
            <p:cNvPr id="382" name="Google Shape;382;p10"/>
            <p:cNvSpPr/>
            <p:nvPr/>
          </p:nvSpPr>
          <p:spPr>
            <a:xfrm rot="1610678">
              <a:off x="3451097" y="1946259"/>
              <a:ext cx="49476" cy="49641"/>
            </a:xfrm>
            <a:custGeom>
              <a:rect b="b" l="l" r="r" t="t"/>
              <a:pathLst>
                <a:path extrusionOk="0" h="888" w="885">
                  <a:moveTo>
                    <a:pt x="440" y="1"/>
                  </a:moveTo>
                  <a:cubicBezTo>
                    <a:pt x="196" y="1"/>
                    <a:pt x="1" y="200"/>
                    <a:pt x="1" y="444"/>
                  </a:cubicBezTo>
                  <a:cubicBezTo>
                    <a:pt x="1" y="688"/>
                    <a:pt x="196" y="887"/>
                    <a:pt x="440" y="887"/>
                  </a:cubicBezTo>
                  <a:cubicBezTo>
                    <a:pt x="684" y="887"/>
                    <a:pt x="884" y="688"/>
                    <a:pt x="884" y="444"/>
                  </a:cubicBezTo>
                  <a:cubicBezTo>
                    <a:pt x="884" y="200"/>
                    <a:pt x="684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 rot="1610678">
              <a:off x="2546053" y="1674224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0" y="196"/>
                    <a:pt x="0" y="440"/>
                  </a:cubicBezTo>
                  <a:cubicBezTo>
                    <a:pt x="0" y="685"/>
                    <a:pt x="200" y="883"/>
                    <a:pt x="444" y="883"/>
                  </a:cubicBezTo>
                  <a:cubicBezTo>
                    <a:pt x="688" y="883"/>
                    <a:pt x="887" y="685"/>
                    <a:pt x="887" y="440"/>
                  </a:cubicBezTo>
                  <a:cubicBezTo>
                    <a:pt x="887" y="196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 rot="1610678">
              <a:off x="745375" y="2302963"/>
              <a:ext cx="49643" cy="49641"/>
            </a:xfrm>
            <a:custGeom>
              <a:rect b="b" l="l" r="r" t="t"/>
              <a:pathLst>
                <a:path extrusionOk="0" h="888" w="888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8"/>
                    <a:pt x="199" y="887"/>
                    <a:pt x="443" y="887"/>
                  </a:cubicBezTo>
                  <a:cubicBezTo>
                    <a:pt x="687" y="887"/>
                    <a:pt x="887" y="688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 rot="1610678">
              <a:off x="4024727" y="1812549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4" y="0"/>
                  </a:moveTo>
                  <a:cubicBezTo>
                    <a:pt x="200" y="0"/>
                    <a:pt x="1" y="197"/>
                    <a:pt x="1" y="440"/>
                  </a:cubicBezTo>
                  <a:cubicBezTo>
                    <a:pt x="1" y="684"/>
                    <a:pt x="200" y="883"/>
                    <a:pt x="444" y="883"/>
                  </a:cubicBezTo>
                  <a:cubicBezTo>
                    <a:pt x="688" y="883"/>
                    <a:pt x="887" y="684"/>
                    <a:pt x="887" y="440"/>
                  </a:cubicBezTo>
                  <a:cubicBezTo>
                    <a:pt x="887" y="197"/>
                    <a:pt x="688" y="0"/>
                    <a:pt x="444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0"/>
            <p:cNvSpPr/>
            <p:nvPr/>
          </p:nvSpPr>
          <p:spPr>
            <a:xfrm rot="1610678">
              <a:off x="3445120" y="2129277"/>
              <a:ext cx="49587" cy="49418"/>
            </a:xfrm>
            <a:custGeom>
              <a:rect b="b" l="l" r="r" t="t"/>
              <a:pathLst>
                <a:path extrusionOk="0" h="884" w="887">
                  <a:moveTo>
                    <a:pt x="443" y="0"/>
                  </a:moveTo>
                  <a:cubicBezTo>
                    <a:pt x="199" y="0"/>
                    <a:pt x="0" y="196"/>
                    <a:pt x="0" y="440"/>
                  </a:cubicBezTo>
                  <a:cubicBezTo>
                    <a:pt x="0" y="685"/>
                    <a:pt x="199" y="883"/>
                    <a:pt x="443" y="883"/>
                  </a:cubicBezTo>
                  <a:cubicBezTo>
                    <a:pt x="687" y="883"/>
                    <a:pt x="887" y="685"/>
                    <a:pt x="887" y="440"/>
                  </a:cubicBezTo>
                  <a:cubicBezTo>
                    <a:pt x="887" y="196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0"/>
            <p:cNvSpPr/>
            <p:nvPr/>
          </p:nvSpPr>
          <p:spPr>
            <a:xfrm rot="1610678">
              <a:off x="2375289" y="1488927"/>
              <a:ext cx="49364" cy="49418"/>
            </a:xfrm>
            <a:custGeom>
              <a:rect b="b" l="l" r="r" t="t"/>
              <a:pathLst>
                <a:path extrusionOk="0" h="884" w="883">
                  <a:moveTo>
                    <a:pt x="443" y="1"/>
                  </a:moveTo>
                  <a:cubicBezTo>
                    <a:pt x="199" y="1"/>
                    <a:pt x="0" y="196"/>
                    <a:pt x="0" y="443"/>
                  </a:cubicBezTo>
                  <a:cubicBezTo>
                    <a:pt x="0" y="687"/>
                    <a:pt x="199" y="884"/>
                    <a:pt x="443" y="884"/>
                  </a:cubicBezTo>
                  <a:cubicBezTo>
                    <a:pt x="687" y="884"/>
                    <a:pt x="883" y="687"/>
                    <a:pt x="883" y="443"/>
                  </a:cubicBezTo>
                  <a:cubicBezTo>
                    <a:pt x="883" y="196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10"/>
          <p:cNvSpPr txBox="1"/>
          <p:nvPr>
            <p:ph type="title"/>
          </p:nvPr>
        </p:nvSpPr>
        <p:spPr>
          <a:xfrm>
            <a:off x="1865100" y="3789100"/>
            <a:ext cx="5413800" cy="814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hianita"/>
              <a:buNone/>
              <a:defRPr b="1" sz="3000">
                <a:solidFill>
                  <a:schemeClr val="dk1"/>
                </a:solidFill>
                <a:latin typeface="Bahianita"/>
                <a:ea typeface="Bahianita"/>
                <a:cs typeface="Bahianita"/>
                <a:sym typeface="Bahiani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○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■"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53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(Lam’s) Razor Clam Food</a:t>
            </a:r>
            <a:endParaRPr/>
          </a:p>
        </p:txBody>
      </p:sp>
      <p:grpSp>
        <p:nvGrpSpPr>
          <p:cNvPr id="2302" name="Google Shape;2302;p53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303" name="Google Shape;2303;p53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3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3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3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3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3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3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3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3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2" name="Google Shape;2312;p53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313" name="Google Shape;2313;p53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3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3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3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3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3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3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3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3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3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3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3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3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3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3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3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29" name="Google Shape;2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75" y="1084925"/>
            <a:ext cx="3003913" cy="390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463" y="1084925"/>
            <a:ext cx="3132636" cy="390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62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Razor Clam License</a:t>
            </a:r>
            <a:endParaRPr sz="3100"/>
          </a:p>
        </p:txBody>
      </p:sp>
      <p:grpSp>
        <p:nvGrpSpPr>
          <p:cNvPr id="2610" name="Google Shape;2610;p62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611" name="Google Shape;2611;p62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2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2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2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2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2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2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2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2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0" name="Google Shape;2620;p62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621" name="Google Shape;2621;p62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2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2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2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2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2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2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2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2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2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2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2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2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2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2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2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637" name="Google Shape;2637;p62"/>
          <p:cNvGraphicFramePr/>
          <p:nvPr/>
        </p:nvGraphicFramePr>
        <p:xfrm>
          <a:off x="476250" y="11143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EFEFE"/>
                </a:solidFill>
                <a:tableStyleId>{97895D9D-EFC6-44F2-9DD4-816058E78659}</a:tableStyleId>
              </a:tblPr>
              <a:tblGrid>
                <a:gridCol w="1809750"/>
                <a:gridCol w="952500"/>
                <a:gridCol w="981075"/>
                <a:gridCol w="1009650"/>
                <a:gridCol w="1047750"/>
                <a:gridCol w="1219200"/>
                <a:gridCol w="1171575"/>
              </a:tblGrid>
              <a:tr h="866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LICENSE TYPES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RESIDENT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(AGED 16-69)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NON-RESIDENT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RESIDENT SENIOR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(AGED 70+)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YOUTH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(AGED 15)*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RESIDENT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DISABLED**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NON-RESIDENT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DISABLED VETERAN**</a:t>
                      </a:r>
                      <a:endParaRPr b="1"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Annual Shellfish/Seaweed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$17.40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$36.10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$7.50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Must Purchase Annual Combo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Must Purchase Annual Combo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$35.00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Annual Combo Fishing/Shellfish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$55.35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$124.65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$19.05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$8.05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$11.35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$55.35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Annual Razor Clam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$14.10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$21.80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$14.10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Must Purchase Combo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Must Purchase Combo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$21.80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3-day Razor Clam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$9.70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$9.70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$9.70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$9.70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$9.70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22222"/>
                          </a:solidFill>
                          <a:highlight>
                            <a:srgbClr val="FEFE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$9.70</a:t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EFE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106675" marL="106675" anchor="ctr">
                    <a:lnL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A0A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8" name="Google Shape;2638;p62"/>
          <p:cNvSpPr txBox="1"/>
          <p:nvPr/>
        </p:nvSpPr>
        <p:spPr>
          <a:xfrm>
            <a:off x="3238500" y="488675"/>
            <a:ext cx="48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https://wdfw.wa.gov/licenses/fishing/types-fees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3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More info</a:t>
            </a:r>
            <a:endParaRPr sz="3100"/>
          </a:p>
        </p:txBody>
      </p:sp>
      <p:grpSp>
        <p:nvGrpSpPr>
          <p:cNvPr id="2644" name="Google Shape;2644;p63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645" name="Google Shape;2645;p63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3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3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3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3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3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3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3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3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4" name="Google Shape;2654;p63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655" name="Google Shape;2655;p63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3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3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3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3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3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3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3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3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3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3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3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3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3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3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3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1" name="Google Shape;2671;p63"/>
          <p:cNvSpPr txBox="1"/>
          <p:nvPr/>
        </p:nvSpPr>
        <p:spPr>
          <a:xfrm>
            <a:off x="2678750" y="488675"/>
            <a:ext cx="54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https://wdfw.wa.gov/fishing/shellfishing-regulations/razor-clams</a:t>
            </a:r>
            <a:endParaRPr/>
          </a:p>
        </p:txBody>
      </p:sp>
      <p:graphicFrame>
        <p:nvGraphicFramePr>
          <p:cNvPr id="2672" name="Google Shape;2672;p63"/>
          <p:cNvGraphicFramePr/>
          <p:nvPr/>
        </p:nvGraphicFramePr>
        <p:xfrm>
          <a:off x="720000" y="127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{CD446436-4C7D-4A6A-9542-56D29980802F}</a:tableStyleId>
              </a:tblPr>
              <a:tblGrid>
                <a:gridCol w="7283725"/>
              </a:tblGrid>
              <a:tr h="5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15 caught clams per person regardless of size. CANNOT put them back into the sand.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8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Lower the tides &amp; closer to the surf, the easier it is to find (big) clams.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Check WDFW site the day before to make sure digging is approved for the dates.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Always face the ocean to watch for incoming waves and bring headlights, especially on night digs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2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Follow the cars to stay on harden sand so you don’t get stuck!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Dress warm, follow the rules, respect the environment, and keep recreational razor clamming sustainable.</a:t>
                      </a:r>
                      <a:endParaRPr b="1" sz="120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64"/>
          <p:cNvSpPr txBox="1"/>
          <p:nvPr>
            <p:ph type="title"/>
          </p:nvPr>
        </p:nvSpPr>
        <p:spPr>
          <a:xfrm>
            <a:off x="207100" y="3606375"/>
            <a:ext cx="42741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End.</a:t>
            </a:r>
            <a:endParaRPr/>
          </a:p>
        </p:txBody>
      </p:sp>
      <p:grpSp>
        <p:nvGrpSpPr>
          <p:cNvPr id="2678" name="Google Shape;2678;p64"/>
          <p:cNvGrpSpPr/>
          <p:nvPr/>
        </p:nvGrpSpPr>
        <p:grpSpPr>
          <a:xfrm>
            <a:off x="7306198" y="1627709"/>
            <a:ext cx="461205" cy="422040"/>
            <a:chOff x="4961545" y="420657"/>
            <a:chExt cx="319460" cy="292332"/>
          </a:xfrm>
        </p:grpSpPr>
        <p:sp>
          <p:nvSpPr>
            <p:cNvPr id="2679" name="Google Shape;2679;p64"/>
            <p:cNvSpPr/>
            <p:nvPr/>
          </p:nvSpPr>
          <p:spPr>
            <a:xfrm>
              <a:off x="4961545" y="420657"/>
              <a:ext cx="319460" cy="292332"/>
            </a:xfrm>
            <a:custGeom>
              <a:rect b="b" l="l" r="r" t="t"/>
              <a:pathLst>
                <a:path extrusionOk="0" h="5819" w="6359">
                  <a:moveTo>
                    <a:pt x="1927" y="1"/>
                  </a:moveTo>
                  <a:cubicBezTo>
                    <a:pt x="1808" y="1"/>
                    <a:pt x="1684" y="40"/>
                    <a:pt x="1583" y="76"/>
                  </a:cubicBezTo>
                  <a:cubicBezTo>
                    <a:pt x="766" y="353"/>
                    <a:pt x="389" y="742"/>
                    <a:pt x="88" y="1484"/>
                  </a:cubicBezTo>
                  <a:cubicBezTo>
                    <a:pt x="37" y="1610"/>
                    <a:pt x="0" y="1911"/>
                    <a:pt x="188" y="1974"/>
                  </a:cubicBezTo>
                  <a:cubicBezTo>
                    <a:pt x="425" y="2068"/>
                    <a:pt x="648" y="2099"/>
                    <a:pt x="877" y="2099"/>
                  </a:cubicBezTo>
                  <a:cubicBezTo>
                    <a:pt x="1012" y="2099"/>
                    <a:pt x="1150" y="2088"/>
                    <a:pt x="1294" y="2074"/>
                  </a:cubicBezTo>
                  <a:lnTo>
                    <a:pt x="1294" y="2074"/>
                  </a:lnTo>
                  <a:cubicBezTo>
                    <a:pt x="1131" y="2778"/>
                    <a:pt x="980" y="3482"/>
                    <a:pt x="917" y="4198"/>
                  </a:cubicBezTo>
                  <a:cubicBezTo>
                    <a:pt x="867" y="4726"/>
                    <a:pt x="791" y="5405"/>
                    <a:pt x="1369" y="5681"/>
                  </a:cubicBezTo>
                  <a:cubicBezTo>
                    <a:pt x="1583" y="5781"/>
                    <a:pt x="1817" y="5819"/>
                    <a:pt x="2055" y="5819"/>
                  </a:cubicBezTo>
                  <a:cubicBezTo>
                    <a:pt x="2419" y="5819"/>
                    <a:pt x="2794" y="5729"/>
                    <a:pt x="3129" y="5631"/>
                  </a:cubicBezTo>
                  <a:cubicBezTo>
                    <a:pt x="3720" y="5467"/>
                    <a:pt x="4310" y="5229"/>
                    <a:pt x="4813" y="4864"/>
                  </a:cubicBezTo>
                  <a:cubicBezTo>
                    <a:pt x="5315" y="4487"/>
                    <a:pt x="5692" y="4022"/>
                    <a:pt x="5906" y="3444"/>
                  </a:cubicBezTo>
                  <a:cubicBezTo>
                    <a:pt x="6069" y="3004"/>
                    <a:pt x="6359" y="2188"/>
                    <a:pt x="6145" y="1735"/>
                  </a:cubicBezTo>
                  <a:cubicBezTo>
                    <a:pt x="5906" y="1245"/>
                    <a:pt x="5039" y="1207"/>
                    <a:pt x="4574" y="1157"/>
                  </a:cubicBezTo>
                  <a:cubicBezTo>
                    <a:pt x="4093" y="1108"/>
                    <a:pt x="3601" y="1075"/>
                    <a:pt x="3109" y="1075"/>
                  </a:cubicBezTo>
                  <a:cubicBezTo>
                    <a:pt x="2843" y="1075"/>
                    <a:pt x="2577" y="1085"/>
                    <a:pt x="2312" y="1107"/>
                  </a:cubicBezTo>
                  <a:cubicBezTo>
                    <a:pt x="2363" y="805"/>
                    <a:pt x="2400" y="303"/>
                    <a:pt x="2174" y="89"/>
                  </a:cubicBezTo>
                  <a:cubicBezTo>
                    <a:pt x="2103" y="23"/>
                    <a:pt x="2017" y="1"/>
                    <a:pt x="1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5032228" y="545344"/>
              <a:ext cx="22758" cy="167040"/>
            </a:xfrm>
            <a:custGeom>
              <a:rect b="b" l="l" r="r" t="t"/>
              <a:pathLst>
                <a:path extrusionOk="0" h="3325" w="453">
                  <a:moveTo>
                    <a:pt x="120" y="0"/>
                  </a:moveTo>
                  <a:cubicBezTo>
                    <a:pt x="73" y="0"/>
                    <a:pt x="26" y="32"/>
                    <a:pt x="26" y="95"/>
                  </a:cubicBezTo>
                  <a:cubicBezTo>
                    <a:pt x="1" y="798"/>
                    <a:pt x="1" y="1502"/>
                    <a:pt x="38" y="2206"/>
                  </a:cubicBezTo>
                  <a:cubicBezTo>
                    <a:pt x="63" y="2521"/>
                    <a:pt x="63" y="2898"/>
                    <a:pt x="101" y="3249"/>
                  </a:cubicBezTo>
                  <a:cubicBezTo>
                    <a:pt x="214" y="3287"/>
                    <a:pt x="327" y="3312"/>
                    <a:pt x="453" y="3325"/>
                  </a:cubicBezTo>
                  <a:cubicBezTo>
                    <a:pt x="428" y="2923"/>
                    <a:pt x="339" y="2495"/>
                    <a:pt x="314" y="2131"/>
                  </a:cubicBezTo>
                  <a:cubicBezTo>
                    <a:pt x="264" y="1452"/>
                    <a:pt x="239" y="773"/>
                    <a:pt x="214" y="95"/>
                  </a:cubicBezTo>
                  <a:cubicBezTo>
                    <a:pt x="214" y="32"/>
                    <a:pt x="16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5059959" y="533539"/>
              <a:ext cx="77115" cy="169351"/>
            </a:xfrm>
            <a:custGeom>
              <a:rect b="b" l="l" r="r" t="t"/>
              <a:pathLst>
                <a:path extrusionOk="0" h="3371" w="1535">
                  <a:moveTo>
                    <a:pt x="118" y="1"/>
                  </a:moveTo>
                  <a:cubicBezTo>
                    <a:pt x="61" y="1"/>
                    <a:pt x="1" y="65"/>
                    <a:pt x="27" y="142"/>
                  </a:cubicBezTo>
                  <a:cubicBezTo>
                    <a:pt x="265" y="757"/>
                    <a:pt x="516" y="1385"/>
                    <a:pt x="755" y="2002"/>
                  </a:cubicBezTo>
                  <a:cubicBezTo>
                    <a:pt x="918" y="2441"/>
                    <a:pt x="1044" y="2932"/>
                    <a:pt x="1233" y="3371"/>
                  </a:cubicBezTo>
                  <a:cubicBezTo>
                    <a:pt x="1334" y="3346"/>
                    <a:pt x="1434" y="3309"/>
                    <a:pt x="1535" y="3270"/>
                  </a:cubicBezTo>
                  <a:cubicBezTo>
                    <a:pt x="1409" y="2856"/>
                    <a:pt x="1220" y="2429"/>
                    <a:pt x="1069" y="2039"/>
                  </a:cubicBezTo>
                  <a:cubicBezTo>
                    <a:pt x="806" y="1360"/>
                    <a:pt x="516" y="707"/>
                    <a:pt x="189" y="53"/>
                  </a:cubicBezTo>
                  <a:cubicBezTo>
                    <a:pt x="173" y="16"/>
                    <a:pt x="146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5090553" y="515102"/>
              <a:ext cx="148150" cy="126599"/>
            </a:xfrm>
            <a:custGeom>
              <a:rect b="b" l="l" r="r" t="t"/>
              <a:pathLst>
                <a:path extrusionOk="0" h="2520" w="2949">
                  <a:moveTo>
                    <a:pt x="136" y="0"/>
                  </a:moveTo>
                  <a:cubicBezTo>
                    <a:pt x="58" y="0"/>
                    <a:pt x="1" y="84"/>
                    <a:pt x="71" y="144"/>
                  </a:cubicBezTo>
                  <a:lnTo>
                    <a:pt x="1730" y="1576"/>
                  </a:lnTo>
                  <a:cubicBezTo>
                    <a:pt x="2006" y="1816"/>
                    <a:pt x="2283" y="2067"/>
                    <a:pt x="2546" y="2305"/>
                  </a:cubicBezTo>
                  <a:cubicBezTo>
                    <a:pt x="2622" y="2381"/>
                    <a:pt x="2697" y="2444"/>
                    <a:pt x="2760" y="2519"/>
                  </a:cubicBezTo>
                  <a:cubicBezTo>
                    <a:pt x="2836" y="2444"/>
                    <a:pt x="2898" y="2356"/>
                    <a:pt x="2948" y="2280"/>
                  </a:cubicBezTo>
                  <a:cubicBezTo>
                    <a:pt x="2622" y="1953"/>
                    <a:pt x="2219" y="1677"/>
                    <a:pt x="1906" y="1400"/>
                  </a:cubicBezTo>
                  <a:cubicBezTo>
                    <a:pt x="1340" y="923"/>
                    <a:pt x="775" y="471"/>
                    <a:pt x="197" y="18"/>
                  </a:cubicBezTo>
                  <a:cubicBezTo>
                    <a:pt x="176" y="5"/>
                    <a:pt x="155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5119741" y="495007"/>
              <a:ext cx="153677" cy="60838"/>
            </a:xfrm>
            <a:custGeom>
              <a:rect b="b" l="l" r="r" t="t"/>
              <a:pathLst>
                <a:path extrusionOk="0" h="1211" w="3059">
                  <a:moveTo>
                    <a:pt x="111" y="1"/>
                  </a:moveTo>
                  <a:cubicBezTo>
                    <a:pt x="45" y="1"/>
                    <a:pt x="1" y="107"/>
                    <a:pt x="80" y="130"/>
                  </a:cubicBezTo>
                  <a:cubicBezTo>
                    <a:pt x="646" y="381"/>
                    <a:pt x="1236" y="582"/>
                    <a:pt x="1814" y="783"/>
                  </a:cubicBezTo>
                  <a:cubicBezTo>
                    <a:pt x="2191" y="921"/>
                    <a:pt x="2594" y="1097"/>
                    <a:pt x="2996" y="1210"/>
                  </a:cubicBezTo>
                  <a:cubicBezTo>
                    <a:pt x="3021" y="1110"/>
                    <a:pt x="3046" y="1009"/>
                    <a:pt x="3059" y="909"/>
                  </a:cubicBezTo>
                  <a:cubicBezTo>
                    <a:pt x="2694" y="783"/>
                    <a:pt x="2317" y="683"/>
                    <a:pt x="1978" y="569"/>
                  </a:cubicBezTo>
                  <a:cubicBezTo>
                    <a:pt x="1362" y="368"/>
                    <a:pt x="759" y="155"/>
                    <a:pt x="130" y="4"/>
                  </a:cubicBezTo>
                  <a:cubicBezTo>
                    <a:pt x="124" y="2"/>
                    <a:pt x="11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4971643" y="520427"/>
              <a:ext cx="286655" cy="192560"/>
            </a:xfrm>
            <a:custGeom>
              <a:rect b="b" l="l" r="r" t="t"/>
              <a:pathLst>
                <a:path extrusionOk="0" h="3833" w="5706">
                  <a:moveTo>
                    <a:pt x="1860" y="3833"/>
                  </a:moveTo>
                  <a:lnTo>
                    <a:pt x="1860" y="3833"/>
                  </a:lnTo>
                  <a:lnTo>
                    <a:pt x="1860" y="3833"/>
                  </a:lnTo>
                  <a:lnTo>
                    <a:pt x="1860" y="3833"/>
                  </a:lnTo>
                  <a:close/>
                  <a:moveTo>
                    <a:pt x="1193" y="3707"/>
                  </a:moveTo>
                  <a:cubicBezTo>
                    <a:pt x="1395" y="3796"/>
                    <a:pt x="1634" y="3833"/>
                    <a:pt x="1860" y="3833"/>
                  </a:cubicBezTo>
                  <a:cubicBezTo>
                    <a:pt x="1634" y="3833"/>
                    <a:pt x="1395" y="3796"/>
                    <a:pt x="1193" y="3707"/>
                  </a:cubicBezTo>
                  <a:close/>
                  <a:moveTo>
                    <a:pt x="1181" y="3695"/>
                  </a:moveTo>
                  <a:cubicBezTo>
                    <a:pt x="1181" y="3695"/>
                    <a:pt x="1193" y="3695"/>
                    <a:pt x="1193" y="3707"/>
                  </a:cubicBezTo>
                  <a:cubicBezTo>
                    <a:pt x="1193" y="3695"/>
                    <a:pt x="1181" y="3695"/>
                    <a:pt x="1181" y="3695"/>
                  </a:cubicBezTo>
                  <a:close/>
                  <a:moveTo>
                    <a:pt x="1168" y="3695"/>
                  </a:moveTo>
                  <a:lnTo>
                    <a:pt x="1181" y="3695"/>
                  </a:lnTo>
                  <a:lnTo>
                    <a:pt x="1168" y="3695"/>
                  </a:lnTo>
                  <a:close/>
                  <a:moveTo>
                    <a:pt x="2890" y="3657"/>
                  </a:moveTo>
                  <a:lnTo>
                    <a:pt x="2877" y="3657"/>
                  </a:lnTo>
                  <a:lnTo>
                    <a:pt x="2890" y="3657"/>
                  </a:lnTo>
                  <a:close/>
                  <a:moveTo>
                    <a:pt x="2916" y="3657"/>
                  </a:moveTo>
                  <a:lnTo>
                    <a:pt x="2890" y="3657"/>
                  </a:lnTo>
                  <a:lnTo>
                    <a:pt x="2916" y="3657"/>
                  </a:lnTo>
                  <a:close/>
                  <a:moveTo>
                    <a:pt x="2916" y="3657"/>
                  </a:moveTo>
                  <a:lnTo>
                    <a:pt x="2916" y="3657"/>
                  </a:lnTo>
                  <a:lnTo>
                    <a:pt x="2916" y="3657"/>
                  </a:lnTo>
                  <a:close/>
                  <a:moveTo>
                    <a:pt x="5705" y="1445"/>
                  </a:moveTo>
                  <a:lnTo>
                    <a:pt x="5705" y="1458"/>
                  </a:lnTo>
                  <a:lnTo>
                    <a:pt x="5705" y="1445"/>
                  </a:lnTo>
                  <a:close/>
                  <a:moveTo>
                    <a:pt x="5705" y="1445"/>
                  </a:moveTo>
                  <a:lnTo>
                    <a:pt x="5705" y="1445"/>
                  </a:lnTo>
                  <a:lnTo>
                    <a:pt x="5705" y="1445"/>
                  </a:lnTo>
                  <a:close/>
                  <a:moveTo>
                    <a:pt x="666" y="113"/>
                  </a:moveTo>
                  <a:lnTo>
                    <a:pt x="666" y="113"/>
                  </a:lnTo>
                  <a:lnTo>
                    <a:pt x="666" y="113"/>
                  </a:lnTo>
                  <a:lnTo>
                    <a:pt x="666" y="113"/>
                  </a:lnTo>
                  <a:close/>
                  <a:moveTo>
                    <a:pt x="1093" y="88"/>
                  </a:moveTo>
                  <a:lnTo>
                    <a:pt x="1068" y="88"/>
                  </a:lnTo>
                  <a:lnTo>
                    <a:pt x="1093" y="88"/>
                  </a:lnTo>
                  <a:close/>
                  <a:moveTo>
                    <a:pt x="37" y="13"/>
                  </a:moveTo>
                  <a:cubicBezTo>
                    <a:pt x="251" y="88"/>
                    <a:pt x="453" y="113"/>
                    <a:pt x="666" y="113"/>
                  </a:cubicBezTo>
                  <a:cubicBezTo>
                    <a:pt x="453" y="113"/>
                    <a:pt x="251" y="88"/>
                    <a:pt x="37" y="13"/>
                  </a:cubicBezTo>
                  <a:close/>
                  <a:moveTo>
                    <a:pt x="0" y="1"/>
                  </a:moveTo>
                  <a:cubicBezTo>
                    <a:pt x="12" y="1"/>
                    <a:pt x="25" y="13"/>
                    <a:pt x="37" y="13"/>
                  </a:cubicBezTo>
                  <a:cubicBezTo>
                    <a:pt x="25" y="13"/>
                    <a:pt x="12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4"/>
            <p:cNvSpPr/>
            <p:nvPr/>
          </p:nvSpPr>
          <p:spPr>
            <a:xfrm>
              <a:off x="4964057" y="481895"/>
              <a:ext cx="308709" cy="231093"/>
            </a:xfrm>
            <a:custGeom>
              <a:rect b="b" l="l" r="r" t="t"/>
              <a:pathLst>
                <a:path extrusionOk="0" h="4600" w="6145">
                  <a:moveTo>
                    <a:pt x="6145" y="1245"/>
                  </a:moveTo>
                  <a:cubicBezTo>
                    <a:pt x="6141" y="1268"/>
                    <a:pt x="6136" y="1292"/>
                    <a:pt x="6132" y="1315"/>
                  </a:cubicBezTo>
                  <a:lnTo>
                    <a:pt x="6132" y="1315"/>
                  </a:lnTo>
                  <a:cubicBezTo>
                    <a:pt x="6137" y="1295"/>
                    <a:pt x="6141" y="1275"/>
                    <a:pt x="6145" y="1257"/>
                  </a:cubicBezTo>
                  <a:lnTo>
                    <a:pt x="6145" y="1245"/>
                  </a:lnTo>
                  <a:close/>
                  <a:moveTo>
                    <a:pt x="6132" y="1315"/>
                  </a:moveTo>
                  <a:lnTo>
                    <a:pt x="6132" y="1315"/>
                  </a:lnTo>
                  <a:cubicBezTo>
                    <a:pt x="6119" y="1364"/>
                    <a:pt x="6104" y="1418"/>
                    <a:pt x="6095" y="1471"/>
                  </a:cubicBezTo>
                  <a:cubicBezTo>
                    <a:pt x="6083" y="1471"/>
                    <a:pt x="6070" y="1471"/>
                    <a:pt x="6057" y="1458"/>
                  </a:cubicBezTo>
                  <a:cubicBezTo>
                    <a:pt x="5856" y="1924"/>
                    <a:pt x="5567" y="2338"/>
                    <a:pt x="5190" y="2690"/>
                  </a:cubicBezTo>
                  <a:cubicBezTo>
                    <a:pt x="5290" y="2765"/>
                    <a:pt x="5379" y="2854"/>
                    <a:pt x="5466" y="2941"/>
                  </a:cubicBezTo>
                  <a:cubicBezTo>
                    <a:pt x="5455" y="2959"/>
                    <a:pt x="5442" y="2977"/>
                    <a:pt x="5429" y="2996"/>
                  </a:cubicBezTo>
                  <a:lnTo>
                    <a:pt x="5429" y="2996"/>
                  </a:lnTo>
                  <a:cubicBezTo>
                    <a:pt x="5608" y="2764"/>
                    <a:pt x="5752" y="2508"/>
                    <a:pt x="5856" y="2225"/>
                  </a:cubicBezTo>
                  <a:lnTo>
                    <a:pt x="5856" y="2212"/>
                  </a:lnTo>
                  <a:cubicBezTo>
                    <a:pt x="5950" y="1977"/>
                    <a:pt x="6066" y="1644"/>
                    <a:pt x="6132" y="1315"/>
                  </a:cubicBezTo>
                  <a:close/>
                  <a:moveTo>
                    <a:pt x="4964" y="2879"/>
                  </a:moveTo>
                  <a:cubicBezTo>
                    <a:pt x="4511" y="3256"/>
                    <a:pt x="3958" y="3507"/>
                    <a:pt x="3355" y="3583"/>
                  </a:cubicBezTo>
                  <a:cubicBezTo>
                    <a:pt x="3305" y="3595"/>
                    <a:pt x="3255" y="3608"/>
                    <a:pt x="3192" y="3608"/>
                  </a:cubicBezTo>
                  <a:cubicBezTo>
                    <a:pt x="3280" y="3834"/>
                    <a:pt x="3368" y="4072"/>
                    <a:pt x="3444" y="4298"/>
                  </a:cubicBezTo>
                  <a:cubicBezTo>
                    <a:pt x="3428" y="4304"/>
                    <a:pt x="3412" y="4311"/>
                    <a:pt x="3395" y="4317"/>
                  </a:cubicBezTo>
                  <a:lnTo>
                    <a:pt x="3395" y="4317"/>
                  </a:lnTo>
                  <a:cubicBezTo>
                    <a:pt x="3878" y="4159"/>
                    <a:pt x="4350" y="3944"/>
                    <a:pt x="4763" y="3645"/>
                  </a:cubicBezTo>
                  <a:cubicBezTo>
                    <a:pt x="4953" y="3502"/>
                    <a:pt x="5125" y="3347"/>
                    <a:pt x="5277" y="3178"/>
                  </a:cubicBezTo>
                  <a:lnTo>
                    <a:pt x="5277" y="3178"/>
                  </a:lnTo>
                  <a:cubicBezTo>
                    <a:pt x="5277" y="3179"/>
                    <a:pt x="5278" y="3180"/>
                    <a:pt x="5278" y="3180"/>
                  </a:cubicBezTo>
                  <a:cubicBezTo>
                    <a:pt x="5336" y="3123"/>
                    <a:pt x="5386" y="3057"/>
                    <a:pt x="5429" y="2996"/>
                  </a:cubicBezTo>
                  <a:lnTo>
                    <a:pt x="5429" y="2996"/>
                  </a:lnTo>
                  <a:cubicBezTo>
                    <a:pt x="5381" y="3058"/>
                    <a:pt x="5330" y="3119"/>
                    <a:pt x="5277" y="3178"/>
                  </a:cubicBezTo>
                  <a:lnTo>
                    <a:pt x="5277" y="3178"/>
                  </a:lnTo>
                  <a:cubicBezTo>
                    <a:pt x="5214" y="3104"/>
                    <a:pt x="5139" y="3041"/>
                    <a:pt x="5064" y="2966"/>
                  </a:cubicBezTo>
                  <a:cubicBezTo>
                    <a:pt x="5039" y="2941"/>
                    <a:pt x="5002" y="2916"/>
                    <a:pt x="4964" y="2879"/>
                  </a:cubicBezTo>
                  <a:close/>
                  <a:moveTo>
                    <a:pt x="163" y="1"/>
                  </a:moveTo>
                  <a:cubicBezTo>
                    <a:pt x="126" y="76"/>
                    <a:pt x="76" y="164"/>
                    <a:pt x="38" y="265"/>
                  </a:cubicBezTo>
                  <a:cubicBezTo>
                    <a:pt x="12" y="315"/>
                    <a:pt x="0" y="403"/>
                    <a:pt x="0" y="491"/>
                  </a:cubicBezTo>
                  <a:cubicBezTo>
                    <a:pt x="0" y="604"/>
                    <a:pt x="38" y="717"/>
                    <a:pt x="138" y="755"/>
                  </a:cubicBezTo>
                  <a:lnTo>
                    <a:pt x="151" y="768"/>
                  </a:lnTo>
                  <a:cubicBezTo>
                    <a:pt x="163" y="768"/>
                    <a:pt x="176" y="780"/>
                    <a:pt x="188" y="780"/>
                  </a:cubicBezTo>
                  <a:cubicBezTo>
                    <a:pt x="402" y="855"/>
                    <a:pt x="604" y="880"/>
                    <a:pt x="817" y="880"/>
                  </a:cubicBezTo>
                  <a:cubicBezTo>
                    <a:pt x="942" y="880"/>
                    <a:pt x="1081" y="868"/>
                    <a:pt x="1219" y="855"/>
                  </a:cubicBezTo>
                  <a:lnTo>
                    <a:pt x="1244" y="855"/>
                  </a:lnTo>
                  <a:cubicBezTo>
                    <a:pt x="1081" y="1559"/>
                    <a:pt x="930" y="2263"/>
                    <a:pt x="867" y="2979"/>
                  </a:cubicBezTo>
                  <a:cubicBezTo>
                    <a:pt x="855" y="3142"/>
                    <a:pt x="842" y="3318"/>
                    <a:pt x="842" y="3494"/>
                  </a:cubicBezTo>
                  <a:cubicBezTo>
                    <a:pt x="842" y="3884"/>
                    <a:pt x="917" y="4273"/>
                    <a:pt x="1319" y="4462"/>
                  </a:cubicBezTo>
                  <a:lnTo>
                    <a:pt x="1332" y="4462"/>
                  </a:lnTo>
                  <a:cubicBezTo>
                    <a:pt x="1332" y="4462"/>
                    <a:pt x="1344" y="4462"/>
                    <a:pt x="1344" y="4474"/>
                  </a:cubicBezTo>
                  <a:cubicBezTo>
                    <a:pt x="1546" y="4563"/>
                    <a:pt x="1785" y="4600"/>
                    <a:pt x="2011" y="4600"/>
                  </a:cubicBezTo>
                  <a:cubicBezTo>
                    <a:pt x="2363" y="4600"/>
                    <a:pt x="2715" y="4525"/>
                    <a:pt x="3028" y="4424"/>
                  </a:cubicBezTo>
                  <a:lnTo>
                    <a:pt x="3067" y="4424"/>
                  </a:lnTo>
                  <a:lnTo>
                    <a:pt x="3079" y="4412"/>
                  </a:lnTo>
                  <a:cubicBezTo>
                    <a:pt x="3099" y="4406"/>
                    <a:pt x="3120" y="4400"/>
                    <a:pt x="3140" y="4395"/>
                  </a:cubicBezTo>
                  <a:lnTo>
                    <a:pt x="3140" y="4395"/>
                  </a:lnTo>
                  <a:cubicBezTo>
                    <a:pt x="3141" y="4396"/>
                    <a:pt x="3141" y="4397"/>
                    <a:pt x="3142" y="4399"/>
                  </a:cubicBezTo>
                  <a:cubicBezTo>
                    <a:pt x="3227" y="4378"/>
                    <a:pt x="3311" y="4348"/>
                    <a:pt x="3395" y="4317"/>
                  </a:cubicBezTo>
                  <a:lnTo>
                    <a:pt x="3395" y="4317"/>
                  </a:lnTo>
                  <a:cubicBezTo>
                    <a:pt x="3311" y="4344"/>
                    <a:pt x="3225" y="4370"/>
                    <a:pt x="3140" y="4395"/>
                  </a:cubicBezTo>
                  <a:lnTo>
                    <a:pt x="3140" y="4395"/>
                  </a:lnTo>
                  <a:cubicBezTo>
                    <a:pt x="3040" y="4157"/>
                    <a:pt x="2952" y="3895"/>
                    <a:pt x="2866" y="3645"/>
                  </a:cubicBezTo>
                  <a:lnTo>
                    <a:pt x="2777" y="3645"/>
                  </a:lnTo>
                  <a:cubicBezTo>
                    <a:pt x="2425" y="3645"/>
                    <a:pt x="2086" y="3557"/>
                    <a:pt x="1872" y="3306"/>
                  </a:cubicBezTo>
                  <a:cubicBezTo>
                    <a:pt x="1785" y="3218"/>
                    <a:pt x="1709" y="3130"/>
                    <a:pt x="1646" y="3030"/>
                  </a:cubicBezTo>
                  <a:lnTo>
                    <a:pt x="1646" y="3030"/>
                  </a:lnTo>
                  <a:cubicBezTo>
                    <a:pt x="1659" y="3155"/>
                    <a:pt x="1659" y="3268"/>
                    <a:pt x="1671" y="3394"/>
                  </a:cubicBezTo>
                  <a:cubicBezTo>
                    <a:pt x="1696" y="3758"/>
                    <a:pt x="1785" y="4186"/>
                    <a:pt x="1810" y="4588"/>
                  </a:cubicBezTo>
                  <a:cubicBezTo>
                    <a:pt x="1684" y="4575"/>
                    <a:pt x="1571" y="4550"/>
                    <a:pt x="1458" y="4512"/>
                  </a:cubicBezTo>
                  <a:cubicBezTo>
                    <a:pt x="1420" y="4161"/>
                    <a:pt x="1420" y="3784"/>
                    <a:pt x="1395" y="3469"/>
                  </a:cubicBezTo>
                  <a:cubicBezTo>
                    <a:pt x="1370" y="3080"/>
                    <a:pt x="1370" y="2690"/>
                    <a:pt x="1358" y="2301"/>
                  </a:cubicBezTo>
                  <a:cubicBezTo>
                    <a:pt x="1307" y="1999"/>
                    <a:pt x="1319" y="1684"/>
                    <a:pt x="1383" y="1371"/>
                  </a:cubicBezTo>
                  <a:lnTo>
                    <a:pt x="1383" y="1358"/>
                  </a:lnTo>
                  <a:cubicBezTo>
                    <a:pt x="1383" y="1333"/>
                    <a:pt x="1383" y="1321"/>
                    <a:pt x="1395" y="1307"/>
                  </a:cubicBezTo>
                  <a:cubicBezTo>
                    <a:pt x="1470" y="969"/>
                    <a:pt x="1609" y="654"/>
                    <a:pt x="1797" y="352"/>
                  </a:cubicBezTo>
                  <a:lnTo>
                    <a:pt x="1797" y="352"/>
                  </a:lnTo>
                  <a:cubicBezTo>
                    <a:pt x="1609" y="528"/>
                    <a:pt x="1408" y="592"/>
                    <a:pt x="1194" y="592"/>
                  </a:cubicBezTo>
                  <a:cubicBezTo>
                    <a:pt x="855" y="592"/>
                    <a:pt x="490" y="416"/>
                    <a:pt x="227" y="176"/>
                  </a:cubicBezTo>
                  <a:cubicBezTo>
                    <a:pt x="188" y="126"/>
                    <a:pt x="176" y="64"/>
                    <a:pt x="163" y="1"/>
                  </a:cubicBezTo>
                  <a:close/>
                </a:path>
              </a:pathLst>
            </a:custGeom>
            <a:solidFill>
              <a:srgbClr val="13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4"/>
            <p:cNvSpPr/>
            <p:nvPr/>
          </p:nvSpPr>
          <p:spPr>
            <a:xfrm>
              <a:off x="5032228" y="547555"/>
              <a:ext cx="22758" cy="164829"/>
            </a:xfrm>
            <a:custGeom>
              <a:rect b="b" l="l" r="r" t="t"/>
              <a:pathLst>
                <a:path extrusionOk="0" h="3281" w="453">
                  <a:moveTo>
                    <a:pt x="38" y="0"/>
                  </a:moveTo>
                  <a:cubicBezTo>
                    <a:pt x="26" y="14"/>
                    <a:pt x="26" y="26"/>
                    <a:pt x="26" y="51"/>
                  </a:cubicBezTo>
                  <a:lnTo>
                    <a:pt x="26" y="64"/>
                  </a:lnTo>
                  <a:cubicBezTo>
                    <a:pt x="26" y="39"/>
                    <a:pt x="38" y="26"/>
                    <a:pt x="38" y="0"/>
                  </a:cubicBezTo>
                  <a:close/>
                  <a:moveTo>
                    <a:pt x="1" y="994"/>
                  </a:moveTo>
                  <a:lnTo>
                    <a:pt x="1" y="994"/>
                  </a:lnTo>
                  <a:cubicBezTo>
                    <a:pt x="13" y="1383"/>
                    <a:pt x="13" y="1773"/>
                    <a:pt x="38" y="2162"/>
                  </a:cubicBezTo>
                  <a:cubicBezTo>
                    <a:pt x="63" y="2477"/>
                    <a:pt x="63" y="2854"/>
                    <a:pt x="101" y="3205"/>
                  </a:cubicBezTo>
                  <a:cubicBezTo>
                    <a:pt x="214" y="3243"/>
                    <a:pt x="327" y="3268"/>
                    <a:pt x="453" y="3281"/>
                  </a:cubicBezTo>
                  <a:cubicBezTo>
                    <a:pt x="428" y="2879"/>
                    <a:pt x="339" y="2451"/>
                    <a:pt x="314" y="2087"/>
                  </a:cubicBezTo>
                  <a:cubicBezTo>
                    <a:pt x="302" y="1961"/>
                    <a:pt x="302" y="1848"/>
                    <a:pt x="289" y="1723"/>
                  </a:cubicBezTo>
                  <a:cubicBezTo>
                    <a:pt x="151" y="1496"/>
                    <a:pt x="51" y="1245"/>
                    <a:pt x="1" y="994"/>
                  </a:cubicBezTo>
                  <a:close/>
                </a:path>
              </a:pathLst>
            </a:custGeom>
            <a:solidFill>
              <a:srgbClr val="13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4"/>
            <p:cNvSpPr/>
            <p:nvPr/>
          </p:nvSpPr>
          <p:spPr>
            <a:xfrm>
              <a:off x="5107985" y="663099"/>
              <a:ext cx="29088" cy="39788"/>
            </a:xfrm>
            <a:custGeom>
              <a:rect b="b" l="l" r="r" t="t"/>
              <a:pathLst>
                <a:path extrusionOk="0" h="792" w="579">
                  <a:moveTo>
                    <a:pt x="327" y="1"/>
                  </a:moveTo>
                  <a:cubicBezTo>
                    <a:pt x="227" y="26"/>
                    <a:pt x="113" y="26"/>
                    <a:pt x="1" y="38"/>
                  </a:cubicBezTo>
                  <a:cubicBezTo>
                    <a:pt x="88" y="289"/>
                    <a:pt x="176" y="554"/>
                    <a:pt x="277" y="792"/>
                  </a:cubicBezTo>
                  <a:cubicBezTo>
                    <a:pt x="378" y="767"/>
                    <a:pt x="478" y="730"/>
                    <a:pt x="579" y="691"/>
                  </a:cubicBezTo>
                  <a:cubicBezTo>
                    <a:pt x="503" y="465"/>
                    <a:pt x="415" y="227"/>
                    <a:pt x="327" y="1"/>
                  </a:cubicBezTo>
                  <a:close/>
                </a:path>
              </a:pathLst>
            </a:custGeom>
            <a:solidFill>
              <a:srgbClr val="13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5213382" y="616982"/>
              <a:ext cx="25320" cy="24717"/>
            </a:xfrm>
            <a:custGeom>
              <a:rect b="b" l="l" r="r" t="t"/>
              <a:pathLst>
                <a:path extrusionOk="0" h="492" w="504">
                  <a:moveTo>
                    <a:pt x="227" y="1"/>
                  </a:moveTo>
                  <a:cubicBezTo>
                    <a:pt x="165" y="64"/>
                    <a:pt x="89" y="126"/>
                    <a:pt x="1" y="190"/>
                  </a:cubicBezTo>
                  <a:cubicBezTo>
                    <a:pt x="39" y="227"/>
                    <a:pt x="76" y="252"/>
                    <a:pt x="101" y="277"/>
                  </a:cubicBezTo>
                  <a:cubicBezTo>
                    <a:pt x="177" y="353"/>
                    <a:pt x="252" y="416"/>
                    <a:pt x="315" y="491"/>
                  </a:cubicBezTo>
                  <a:cubicBezTo>
                    <a:pt x="391" y="416"/>
                    <a:pt x="453" y="328"/>
                    <a:pt x="503" y="252"/>
                  </a:cubicBezTo>
                  <a:cubicBezTo>
                    <a:pt x="416" y="165"/>
                    <a:pt x="327" y="76"/>
                    <a:pt x="227" y="1"/>
                  </a:cubicBezTo>
                  <a:close/>
                </a:path>
              </a:pathLst>
            </a:custGeom>
            <a:solidFill>
              <a:srgbClr val="13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5268341" y="545043"/>
              <a:ext cx="4421" cy="10801"/>
            </a:xfrm>
            <a:custGeom>
              <a:rect b="b" l="l" r="r" t="t"/>
              <a:pathLst>
                <a:path extrusionOk="0" h="215" w="88">
                  <a:moveTo>
                    <a:pt x="88" y="0"/>
                  </a:moveTo>
                  <a:cubicBezTo>
                    <a:pt x="63" y="64"/>
                    <a:pt x="26" y="139"/>
                    <a:pt x="0" y="201"/>
                  </a:cubicBezTo>
                  <a:cubicBezTo>
                    <a:pt x="13" y="214"/>
                    <a:pt x="26" y="214"/>
                    <a:pt x="38" y="214"/>
                  </a:cubicBezTo>
                  <a:cubicBezTo>
                    <a:pt x="51" y="139"/>
                    <a:pt x="76" y="64"/>
                    <a:pt x="88" y="0"/>
                  </a:cubicBezTo>
                  <a:close/>
                </a:path>
              </a:pathLst>
            </a:custGeom>
            <a:solidFill>
              <a:srgbClr val="13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0" name="Google Shape;2690;p64"/>
          <p:cNvGrpSpPr/>
          <p:nvPr/>
        </p:nvGrpSpPr>
        <p:grpSpPr>
          <a:xfrm>
            <a:off x="455688" y="314476"/>
            <a:ext cx="598863" cy="568981"/>
            <a:chOff x="4596625" y="678271"/>
            <a:chExt cx="414811" cy="394113"/>
          </a:xfrm>
        </p:grpSpPr>
        <p:sp>
          <p:nvSpPr>
            <p:cNvPr id="2691" name="Google Shape;2691;p64"/>
            <p:cNvSpPr/>
            <p:nvPr/>
          </p:nvSpPr>
          <p:spPr>
            <a:xfrm>
              <a:off x="4596625" y="678271"/>
              <a:ext cx="414811" cy="394113"/>
            </a:xfrm>
            <a:custGeom>
              <a:rect b="b" l="l" r="r" t="t"/>
              <a:pathLst>
                <a:path extrusionOk="0" h="7845" w="8257">
                  <a:moveTo>
                    <a:pt x="5451" y="0"/>
                  </a:moveTo>
                  <a:cubicBezTo>
                    <a:pt x="5308" y="0"/>
                    <a:pt x="4799" y="857"/>
                    <a:pt x="4550" y="1156"/>
                  </a:cubicBezTo>
                  <a:cubicBezTo>
                    <a:pt x="4235" y="1545"/>
                    <a:pt x="3846" y="2212"/>
                    <a:pt x="3293" y="2274"/>
                  </a:cubicBezTo>
                  <a:cubicBezTo>
                    <a:pt x="3258" y="2278"/>
                    <a:pt x="3223" y="2280"/>
                    <a:pt x="3188" y="2280"/>
                  </a:cubicBezTo>
                  <a:cubicBezTo>
                    <a:pt x="2395" y="2280"/>
                    <a:pt x="1890" y="1339"/>
                    <a:pt x="1132" y="1219"/>
                  </a:cubicBezTo>
                  <a:cubicBezTo>
                    <a:pt x="1087" y="1212"/>
                    <a:pt x="1045" y="1208"/>
                    <a:pt x="1005" y="1208"/>
                  </a:cubicBezTo>
                  <a:cubicBezTo>
                    <a:pt x="684" y="1208"/>
                    <a:pt x="518" y="1426"/>
                    <a:pt x="641" y="1772"/>
                  </a:cubicBezTo>
                  <a:cubicBezTo>
                    <a:pt x="767" y="2111"/>
                    <a:pt x="2263" y="3305"/>
                    <a:pt x="2087" y="3707"/>
                  </a:cubicBezTo>
                  <a:cubicBezTo>
                    <a:pt x="1835" y="4285"/>
                    <a:pt x="289" y="4675"/>
                    <a:pt x="26" y="5517"/>
                  </a:cubicBezTo>
                  <a:cubicBezTo>
                    <a:pt x="1" y="5617"/>
                    <a:pt x="38" y="5706"/>
                    <a:pt x="138" y="5718"/>
                  </a:cubicBezTo>
                  <a:cubicBezTo>
                    <a:pt x="311" y="5750"/>
                    <a:pt x="480" y="5764"/>
                    <a:pt x="648" y="5764"/>
                  </a:cubicBezTo>
                  <a:cubicBezTo>
                    <a:pt x="1008" y="5764"/>
                    <a:pt x="1362" y="5699"/>
                    <a:pt x="1722" y="5605"/>
                  </a:cubicBezTo>
                  <a:cubicBezTo>
                    <a:pt x="2036" y="5530"/>
                    <a:pt x="2350" y="5416"/>
                    <a:pt x="2665" y="5341"/>
                  </a:cubicBezTo>
                  <a:cubicBezTo>
                    <a:pt x="2784" y="5309"/>
                    <a:pt x="2893" y="5293"/>
                    <a:pt x="2992" y="5293"/>
                  </a:cubicBezTo>
                  <a:cubicBezTo>
                    <a:pt x="3364" y="5293"/>
                    <a:pt x="3610" y="5510"/>
                    <a:pt x="3808" y="5907"/>
                  </a:cubicBezTo>
                  <a:cubicBezTo>
                    <a:pt x="4047" y="6359"/>
                    <a:pt x="4260" y="6811"/>
                    <a:pt x="4587" y="7226"/>
                  </a:cubicBezTo>
                  <a:cubicBezTo>
                    <a:pt x="4768" y="7455"/>
                    <a:pt x="5052" y="7844"/>
                    <a:pt x="5395" y="7844"/>
                  </a:cubicBezTo>
                  <a:cubicBezTo>
                    <a:pt x="5411" y="7844"/>
                    <a:pt x="5426" y="7843"/>
                    <a:pt x="5441" y="7842"/>
                  </a:cubicBezTo>
                  <a:cubicBezTo>
                    <a:pt x="5668" y="7817"/>
                    <a:pt x="5756" y="7666"/>
                    <a:pt x="5768" y="7452"/>
                  </a:cubicBezTo>
                  <a:cubicBezTo>
                    <a:pt x="5818" y="6887"/>
                    <a:pt x="5542" y="6170"/>
                    <a:pt x="5379" y="5617"/>
                  </a:cubicBezTo>
                  <a:cubicBezTo>
                    <a:pt x="5341" y="5454"/>
                    <a:pt x="5228" y="5265"/>
                    <a:pt x="5228" y="5089"/>
                  </a:cubicBezTo>
                  <a:cubicBezTo>
                    <a:pt x="5228" y="4788"/>
                    <a:pt x="5454" y="4600"/>
                    <a:pt x="5718" y="4499"/>
                  </a:cubicBezTo>
                  <a:cubicBezTo>
                    <a:pt x="5969" y="4411"/>
                    <a:pt x="6371" y="4273"/>
                    <a:pt x="6636" y="4184"/>
                  </a:cubicBezTo>
                  <a:cubicBezTo>
                    <a:pt x="7214" y="4009"/>
                    <a:pt x="7653" y="3858"/>
                    <a:pt x="8169" y="3531"/>
                  </a:cubicBezTo>
                  <a:cubicBezTo>
                    <a:pt x="8244" y="3481"/>
                    <a:pt x="8256" y="3343"/>
                    <a:pt x="8169" y="3293"/>
                  </a:cubicBezTo>
                  <a:cubicBezTo>
                    <a:pt x="7920" y="3129"/>
                    <a:pt x="7478" y="3086"/>
                    <a:pt x="6990" y="3086"/>
                  </a:cubicBezTo>
                  <a:cubicBezTo>
                    <a:pt x="6690" y="3086"/>
                    <a:pt x="6371" y="3102"/>
                    <a:pt x="6070" y="3117"/>
                  </a:cubicBezTo>
                  <a:cubicBezTo>
                    <a:pt x="5915" y="3126"/>
                    <a:pt x="5758" y="3150"/>
                    <a:pt x="5621" y="3150"/>
                  </a:cubicBezTo>
                  <a:cubicBezTo>
                    <a:pt x="5368" y="3150"/>
                    <a:pt x="5187" y="3067"/>
                    <a:pt x="5228" y="2651"/>
                  </a:cubicBezTo>
                  <a:cubicBezTo>
                    <a:pt x="5304" y="1948"/>
                    <a:pt x="5630" y="1282"/>
                    <a:pt x="5756" y="590"/>
                  </a:cubicBezTo>
                  <a:cubicBezTo>
                    <a:pt x="5806" y="352"/>
                    <a:pt x="5806" y="138"/>
                    <a:pt x="5630" y="51"/>
                  </a:cubicBezTo>
                  <a:cubicBezTo>
                    <a:pt x="5612" y="32"/>
                    <a:pt x="5594" y="20"/>
                    <a:pt x="5575" y="20"/>
                  </a:cubicBezTo>
                  <a:cubicBezTo>
                    <a:pt x="5569" y="20"/>
                    <a:pt x="5562" y="22"/>
                    <a:pt x="5555" y="25"/>
                  </a:cubicBezTo>
                  <a:cubicBezTo>
                    <a:pt x="5530" y="12"/>
                    <a:pt x="5492" y="0"/>
                    <a:pt x="5454" y="0"/>
                  </a:cubicBezTo>
                  <a:cubicBezTo>
                    <a:pt x="5453" y="0"/>
                    <a:pt x="5452" y="0"/>
                    <a:pt x="5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4731059" y="821496"/>
              <a:ext cx="17131" cy="14569"/>
            </a:xfrm>
            <a:custGeom>
              <a:rect b="b" l="l" r="r" t="t"/>
              <a:pathLst>
                <a:path extrusionOk="0" h="290" w="341">
                  <a:moveTo>
                    <a:pt x="156" y="0"/>
                  </a:moveTo>
                  <a:cubicBezTo>
                    <a:pt x="66" y="0"/>
                    <a:pt x="1" y="71"/>
                    <a:pt x="1" y="152"/>
                  </a:cubicBezTo>
                  <a:cubicBezTo>
                    <a:pt x="11" y="233"/>
                    <a:pt x="77" y="289"/>
                    <a:pt x="148" y="289"/>
                  </a:cubicBezTo>
                  <a:cubicBezTo>
                    <a:pt x="166" y="289"/>
                    <a:pt x="184" y="286"/>
                    <a:pt x="202" y="278"/>
                  </a:cubicBezTo>
                  <a:lnTo>
                    <a:pt x="215" y="278"/>
                  </a:lnTo>
                  <a:cubicBezTo>
                    <a:pt x="341" y="228"/>
                    <a:pt x="327" y="40"/>
                    <a:pt x="190" y="1"/>
                  </a:cubicBezTo>
                  <a:lnTo>
                    <a:pt x="177" y="1"/>
                  </a:lnTo>
                  <a:cubicBezTo>
                    <a:pt x="170" y="1"/>
                    <a:pt x="16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4"/>
            <p:cNvSpPr/>
            <p:nvPr/>
          </p:nvSpPr>
          <p:spPr>
            <a:xfrm>
              <a:off x="4756981" y="807028"/>
              <a:ext cx="21502" cy="20949"/>
            </a:xfrm>
            <a:custGeom>
              <a:rect b="b" l="l" r="r" t="t"/>
              <a:pathLst>
                <a:path extrusionOk="0" h="417" w="428">
                  <a:moveTo>
                    <a:pt x="227" y="1"/>
                  </a:moveTo>
                  <a:cubicBezTo>
                    <a:pt x="113" y="1"/>
                    <a:pt x="0" y="101"/>
                    <a:pt x="26" y="227"/>
                  </a:cubicBezTo>
                  <a:lnTo>
                    <a:pt x="26" y="239"/>
                  </a:lnTo>
                  <a:cubicBezTo>
                    <a:pt x="51" y="340"/>
                    <a:pt x="113" y="415"/>
                    <a:pt x="227" y="415"/>
                  </a:cubicBezTo>
                  <a:cubicBezTo>
                    <a:pt x="233" y="416"/>
                    <a:pt x="240" y="417"/>
                    <a:pt x="247" y="417"/>
                  </a:cubicBezTo>
                  <a:cubicBezTo>
                    <a:pt x="331" y="417"/>
                    <a:pt x="428" y="345"/>
                    <a:pt x="428" y="252"/>
                  </a:cubicBezTo>
                  <a:lnTo>
                    <a:pt x="428" y="239"/>
                  </a:lnTo>
                  <a:cubicBezTo>
                    <a:pt x="428" y="113"/>
                    <a:pt x="364" y="13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4"/>
            <p:cNvSpPr/>
            <p:nvPr/>
          </p:nvSpPr>
          <p:spPr>
            <a:xfrm>
              <a:off x="4754017" y="851789"/>
              <a:ext cx="20899" cy="14669"/>
            </a:xfrm>
            <a:custGeom>
              <a:rect b="b" l="l" r="r" t="t"/>
              <a:pathLst>
                <a:path extrusionOk="0" h="292" w="416">
                  <a:moveTo>
                    <a:pt x="207" y="0"/>
                  </a:moveTo>
                  <a:cubicBezTo>
                    <a:pt x="200" y="0"/>
                    <a:pt x="193" y="1"/>
                    <a:pt x="185" y="2"/>
                  </a:cubicBezTo>
                  <a:cubicBezTo>
                    <a:pt x="0" y="14"/>
                    <a:pt x="44" y="292"/>
                    <a:pt x="224" y="292"/>
                  </a:cubicBezTo>
                  <a:cubicBezTo>
                    <a:pt x="228" y="292"/>
                    <a:pt x="232" y="291"/>
                    <a:pt x="235" y="291"/>
                  </a:cubicBezTo>
                  <a:cubicBezTo>
                    <a:pt x="416" y="279"/>
                    <a:pt x="377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4832788" y="759654"/>
              <a:ext cx="17633" cy="13363"/>
            </a:xfrm>
            <a:custGeom>
              <a:rect b="b" l="l" r="r" t="t"/>
              <a:pathLst>
                <a:path extrusionOk="0" h="266" w="351">
                  <a:moveTo>
                    <a:pt x="187" y="0"/>
                  </a:moveTo>
                  <a:cubicBezTo>
                    <a:pt x="184" y="0"/>
                    <a:pt x="180" y="1"/>
                    <a:pt x="175" y="1"/>
                  </a:cubicBezTo>
                  <a:cubicBezTo>
                    <a:pt x="15" y="14"/>
                    <a:pt x="0" y="266"/>
                    <a:pt x="152" y="266"/>
                  </a:cubicBezTo>
                  <a:cubicBezTo>
                    <a:pt x="155" y="266"/>
                    <a:pt x="159" y="266"/>
                    <a:pt x="162" y="265"/>
                  </a:cubicBezTo>
                  <a:cubicBezTo>
                    <a:pt x="322" y="241"/>
                    <a:pt x="350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4815055" y="824008"/>
              <a:ext cx="18337" cy="18487"/>
            </a:xfrm>
            <a:custGeom>
              <a:rect b="b" l="l" r="r" t="t"/>
              <a:pathLst>
                <a:path extrusionOk="0" h="368" w="365">
                  <a:moveTo>
                    <a:pt x="203" y="1"/>
                  </a:moveTo>
                  <a:cubicBezTo>
                    <a:pt x="199" y="1"/>
                    <a:pt x="194" y="1"/>
                    <a:pt x="189" y="2"/>
                  </a:cubicBezTo>
                  <a:cubicBezTo>
                    <a:pt x="88" y="2"/>
                    <a:pt x="1" y="77"/>
                    <a:pt x="1" y="178"/>
                  </a:cubicBezTo>
                  <a:cubicBezTo>
                    <a:pt x="1" y="262"/>
                    <a:pt x="69" y="368"/>
                    <a:pt x="162" y="368"/>
                  </a:cubicBezTo>
                  <a:cubicBezTo>
                    <a:pt x="167" y="368"/>
                    <a:pt x="172" y="367"/>
                    <a:pt x="177" y="367"/>
                  </a:cubicBezTo>
                  <a:cubicBezTo>
                    <a:pt x="277" y="367"/>
                    <a:pt x="365" y="291"/>
                    <a:pt x="365" y="191"/>
                  </a:cubicBezTo>
                  <a:cubicBezTo>
                    <a:pt x="365" y="107"/>
                    <a:pt x="296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4"/>
            <p:cNvSpPr/>
            <p:nvPr/>
          </p:nvSpPr>
          <p:spPr>
            <a:xfrm>
              <a:off x="4853687" y="866307"/>
              <a:ext cx="21351" cy="17483"/>
            </a:xfrm>
            <a:custGeom>
              <a:rect b="b" l="l" r="r" t="t"/>
              <a:pathLst>
                <a:path extrusionOk="0" h="348" w="425">
                  <a:moveTo>
                    <a:pt x="175" y="1"/>
                  </a:moveTo>
                  <a:cubicBezTo>
                    <a:pt x="82" y="1"/>
                    <a:pt x="0" y="85"/>
                    <a:pt x="11" y="178"/>
                  </a:cubicBezTo>
                  <a:cubicBezTo>
                    <a:pt x="11" y="267"/>
                    <a:pt x="89" y="348"/>
                    <a:pt x="177" y="348"/>
                  </a:cubicBezTo>
                  <a:cubicBezTo>
                    <a:pt x="201" y="348"/>
                    <a:pt x="225" y="342"/>
                    <a:pt x="249" y="329"/>
                  </a:cubicBezTo>
                  <a:cubicBezTo>
                    <a:pt x="274" y="316"/>
                    <a:pt x="299" y="304"/>
                    <a:pt x="312" y="291"/>
                  </a:cubicBezTo>
                  <a:cubicBezTo>
                    <a:pt x="425" y="215"/>
                    <a:pt x="363" y="78"/>
                    <a:pt x="274" y="27"/>
                  </a:cubicBezTo>
                  <a:cubicBezTo>
                    <a:pt x="262" y="14"/>
                    <a:pt x="249" y="14"/>
                    <a:pt x="237" y="14"/>
                  </a:cubicBezTo>
                  <a:cubicBezTo>
                    <a:pt x="216" y="5"/>
                    <a:pt x="19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4"/>
            <p:cNvSpPr/>
            <p:nvPr/>
          </p:nvSpPr>
          <p:spPr>
            <a:xfrm>
              <a:off x="4900055" y="860681"/>
              <a:ext cx="22155" cy="15272"/>
            </a:xfrm>
            <a:custGeom>
              <a:rect b="b" l="l" r="r" t="t"/>
              <a:pathLst>
                <a:path extrusionOk="0" h="304" w="441">
                  <a:moveTo>
                    <a:pt x="205" y="0"/>
                  </a:moveTo>
                  <a:cubicBezTo>
                    <a:pt x="201" y="0"/>
                    <a:pt x="198" y="0"/>
                    <a:pt x="194" y="1"/>
                  </a:cubicBezTo>
                  <a:cubicBezTo>
                    <a:pt x="0" y="13"/>
                    <a:pt x="50" y="304"/>
                    <a:pt x="223" y="304"/>
                  </a:cubicBezTo>
                  <a:cubicBezTo>
                    <a:pt x="230" y="304"/>
                    <a:pt x="237" y="303"/>
                    <a:pt x="244" y="302"/>
                  </a:cubicBezTo>
                  <a:cubicBezTo>
                    <a:pt x="441" y="290"/>
                    <a:pt x="397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4"/>
            <p:cNvSpPr/>
            <p:nvPr/>
          </p:nvSpPr>
          <p:spPr>
            <a:xfrm>
              <a:off x="4687554" y="912475"/>
              <a:ext cx="15775" cy="15875"/>
            </a:xfrm>
            <a:custGeom>
              <a:rect b="b" l="l" r="r" t="t"/>
              <a:pathLst>
                <a:path extrusionOk="0" h="316" w="314">
                  <a:moveTo>
                    <a:pt x="151" y="0"/>
                  </a:moveTo>
                  <a:cubicBezTo>
                    <a:pt x="62" y="13"/>
                    <a:pt x="0" y="88"/>
                    <a:pt x="0" y="164"/>
                  </a:cubicBezTo>
                  <a:cubicBezTo>
                    <a:pt x="0" y="245"/>
                    <a:pt x="65" y="316"/>
                    <a:pt x="145" y="316"/>
                  </a:cubicBezTo>
                  <a:cubicBezTo>
                    <a:pt x="151" y="316"/>
                    <a:pt x="157" y="316"/>
                    <a:pt x="163" y="315"/>
                  </a:cubicBezTo>
                  <a:cubicBezTo>
                    <a:pt x="251" y="315"/>
                    <a:pt x="314" y="239"/>
                    <a:pt x="314" y="151"/>
                  </a:cubicBezTo>
                  <a:cubicBezTo>
                    <a:pt x="302" y="75"/>
                    <a:pt x="226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4"/>
            <p:cNvSpPr/>
            <p:nvPr/>
          </p:nvSpPr>
          <p:spPr>
            <a:xfrm>
              <a:off x="4716139" y="889115"/>
              <a:ext cx="22356" cy="15825"/>
            </a:xfrm>
            <a:custGeom>
              <a:rect b="b" l="l" r="r" t="t"/>
              <a:pathLst>
                <a:path extrusionOk="0" h="315" w="445">
                  <a:moveTo>
                    <a:pt x="209" y="0"/>
                  </a:moveTo>
                  <a:cubicBezTo>
                    <a:pt x="205" y="0"/>
                    <a:pt x="201" y="0"/>
                    <a:pt x="197" y="1"/>
                  </a:cubicBezTo>
                  <a:cubicBezTo>
                    <a:pt x="0" y="25"/>
                    <a:pt x="44" y="315"/>
                    <a:pt x="235" y="315"/>
                  </a:cubicBezTo>
                  <a:cubicBezTo>
                    <a:pt x="239" y="315"/>
                    <a:pt x="243" y="314"/>
                    <a:pt x="247" y="314"/>
                  </a:cubicBezTo>
                  <a:cubicBezTo>
                    <a:pt x="444" y="302"/>
                    <a:pt x="389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4825152" y="944676"/>
              <a:ext cx="20246" cy="19040"/>
            </a:xfrm>
            <a:custGeom>
              <a:rect b="b" l="l" r="r" t="t"/>
              <a:pathLst>
                <a:path extrusionOk="0" h="379" w="403">
                  <a:moveTo>
                    <a:pt x="177" y="0"/>
                  </a:moveTo>
                  <a:cubicBezTo>
                    <a:pt x="76" y="12"/>
                    <a:pt x="1" y="126"/>
                    <a:pt x="13" y="227"/>
                  </a:cubicBezTo>
                  <a:cubicBezTo>
                    <a:pt x="36" y="319"/>
                    <a:pt x="112" y="379"/>
                    <a:pt x="202" y="379"/>
                  </a:cubicBezTo>
                  <a:cubicBezTo>
                    <a:pt x="210" y="379"/>
                    <a:pt x="219" y="378"/>
                    <a:pt x="227" y="377"/>
                  </a:cubicBezTo>
                  <a:cubicBezTo>
                    <a:pt x="327" y="364"/>
                    <a:pt x="403" y="252"/>
                    <a:pt x="390" y="163"/>
                  </a:cubicBezTo>
                  <a:cubicBezTo>
                    <a:pt x="365" y="51"/>
                    <a:pt x="277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4"/>
            <p:cNvSpPr/>
            <p:nvPr/>
          </p:nvSpPr>
          <p:spPr>
            <a:xfrm>
              <a:off x="4849768" y="1010939"/>
              <a:ext cx="18387" cy="17181"/>
            </a:xfrm>
            <a:custGeom>
              <a:rect b="b" l="l" r="r" t="t"/>
              <a:pathLst>
                <a:path extrusionOk="0" h="342" w="366">
                  <a:moveTo>
                    <a:pt x="151" y="0"/>
                  </a:moveTo>
                  <a:cubicBezTo>
                    <a:pt x="51" y="13"/>
                    <a:pt x="0" y="114"/>
                    <a:pt x="13" y="201"/>
                  </a:cubicBezTo>
                  <a:cubicBezTo>
                    <a:pt x="24" y="292"/>
                    <a:pt x="97" y="342"/>
                    <a:pt x="176" y="342"/>
                  </a:cubicBezTo>
                  <a:cubicBezTo>
                    <a:pt x="184" y="342"/>
                    <a:pt x="193" y="341"/>
                    <a:pt x="201" y="340"/>
                  </a:cubicBezTo>
                  <a:cubicBezTo>
                    <a:pt x="302" y="340"/>
                    <a:pt x="365" y="227"/>
                    <a:pt x="340" y="151"/>
                  </a:cubicBezTo>
                  <a:cubicBezTo>
                    <a:pt x="327" y="51"/>
                    <a:pt x="240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3" name="Google Shape;2703;p64"/>
          <p:cNvGrpSpPr/>
          <p:nvPr/>
        </p:nvGrpSpPr>
        <p:grpSpPr>
          <a:xfrm>
            <a:off x="1552923" y="925327"/>
            <a:ext cx="1582459" cy="1594521"/>
            <a:chOff x="4542922" y="1098803"/>
            <a:chExt cx="824541" cy="830826"/>
          </a:xfrm>
        </p:grpSpPr>
        <p:sp>
          <p:nvSpPr>
            <p:cNvPr id="2704" name="Google Shape;2704;p64"/>
            <p:cNvSpPr/>
            <p:nvPr/>
          </p:nvSpPr>
          <p:spPr>
            <a:xfrm>
              <a:off x="5324506" y="1530538"/>
              <a:ext cx="17734" cy="82741"/>
            </a:xfrm>
            <a:custGeom>
              <a:rect b="b" l="l" r="r" t="t"/>
              <a:pathLst>
                <a:path extrusionOk="0" h="1647" w="353">
                  <a:moveTo>
                    <a:pt x="352" y="0"/>
                  </a:moveTo>
                  <a:cubicBezTo>
                    <a:pt x="327" y="101"/>
                    <a:pt x="302" y="213"/>
                    <a:pt x="277" y="314"/>
                  </a:cubicBezTo>
                  <a:cubicBezTo>
                    <a:pt x="201" y="590"/>
                    <a:pt x="139" y="880"/>
                    <a:pt x="76" y="1156"/>
                  </a:cubicBezTo>
                  <a:cubicBezTo>
                    <a:pt x="76" y="1319"/>
                    <a:pt x="39" y="1483"/>
                    <a:pt x="0" y="1646"/>
                  </a:cubicBezTo>
                  <a:cubicBezTo>
                    <a:pt x="51" y="1559"/>
                    <a:pt x="89" y="1470"/>
                    <a:pt x="126" y="1370"/>
                  </a:cubicBezTo>
                  <a:cubicBezTo>
                    <a:pt x="290" y="917"/>
                    <a:pt x="327" y="465"/>
                    <a:pt x="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5" name="Google Shape;2705;p64"/>
            <p:cNvGrpSpPr/>
            <p:nvPr/>
          </p:nvGrpSpPr>
          <p:grpSpPr>
            <a:xfrm>
              <a:off x="4542922" y="1098803"/>
              <a:ext cx="824541" cy="830826"/>
              <a:chOff x="4542922" y="1098803"/>
              <a:chExt cx="824541" cy="830826"/>
            </a:xfrm>
          </p:grpSpPr>
          <p:sp>
            <p:nvSpPr>
              <p:cNvPr id="2706" name="Google Shape;2706;p64"/>
              <p:cNvSpPr/>
              <p:nvPr/>
            </p:nvSpPr>
            <p:spPr>
              <a:xfrm>
                <a:off x="5071966" y="1861347"/>
                <a:ext cx="190702" cy="68273"/>
              </a:xfrm>
              <a:custGeom>
                <a:rect b="b" l="l" r="r" t="t"/>
                <a:pathLst>
                  <a:path extrusionOk="0" h="1359" w="3796">
                    <a:moveTo>
                      <a:pt x="1" y="0"/>
                    </a:moveTo>
                    <a:cubicBezTo>
                      <a:pt x="14" y="37"/>
                      <a:pt x="26" y="76"/>
                      <a:pt x="51" y="101"/>
                    </a:cubicBezTo>
                    <a:cubicBezTo>
                      <a:pt x="492" y="896"/>
                      <a:pt x="1470" y="1358"/>
                      <a:pt x="2357" y="1358"/>
                    </a:cubicBezTo>
                    <a:cubicBezTo>
                      <a:pt x="2380" y="1358"/>
                      <a:pt x="2403" y="1358"/>
                      <a:pt x="2427" y="1357"/>
                    </a:cubicBezTo>
                    <a:cubicBezTo>
                      <a:pt x="3005" y="1344"/>
                      <a:pt x="3457" y="980"/>
                      <a:pt x="3796" y="503"/>
                    </a:cubicBezTo>
                    <a:cubicBezTo>
                      <a:pt x="2527" y="327"/>
                      <a:pt x="1257" y="138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07" name="Google Shape;2707;p64"/>
              <p:cNvGrpSpPr/>
              <p:nvPr/>
            </p:nvGrpSpPr>
            <p:grpSpPr>
              <a:xfrm>
                <a:off x="4542922" y="1098803"/>
                <a:ext cx="824541" cy="830826"/>
                <a:chOff x="4542922" y="1098803"/>
                <a:chExt cx="824541" cy="830826"/>
              </a:xfrm>
            </p:grpSpPr>
            <p:sp>
              <p:nvSpPr>
                <p:cNvPr id="2708" name="Google Shape;2708;p64"/>
                <p:cNvSpPr/>
                <p:nvPr/>
              </p:nvSpPr>
              <p:spPr>
                <a:xfrm>
                  <a:off x="5044185" y="1211032"/>
                  <a:ext cx="323278" cy="718597"/>
                </a:xfrm>
                <a:custGeom>
                  <a:rect b="b" l="l" r="r" t="t"/>
                  <a:pathLst>
                    <a:path extrusionOk="0" h="14304" w="6435">
                      <a:moveTo>
                        <a:pt x="2456" y="0"/>
                      </a:moveTo>
                      <a:cubicBezTo>
                        <a:pt x="2190" y="0"/>
                        <a:pt x="1924" y="43"/>
                        <a:pt x="1673" y="139"/>
                      </a:cubicBezTo>
                      <a:cubicBezTo>
                        <a:pt x="1031" y="391"/>
                        <a:pt x="679" y="1044"/>
                        <a:pt x="517" y="1685"/>
                      </a:cubicBezTo>
                      <a:cubicBezTo>
                        <a:pt x="177" y="2917"/>
                        <a:pt x="1" y="4186"/>
                        <a:pt x="227" y="5442"/>
                      </a:cubicBezTo>
                      <a:cubicBezTo>
                        <a:pt x="341" y="6109"/>
                        <a:pt x="529" y="6762"/>
                        <a:pt x="642" y="7428"/>
                      </a:cubicBezTo>
                      <a:cubicBezTo>
                        <a:pt x="780" y="8182"/>
                        <a:pt x="768" y="8886"/>
                        <a:pt x="667" y="9640"/>
                      </a:cubicBezTo>
                      <a:cubicBezTo>
                        <a:pt x="579" y="10268"/>
                        <a:pt x="478" y="10884"/>
                        <a:pt x="416" y="11500"/>
                      </a:cubicBezTo>
                      <a:cubicBezTo>
                        <a:pt x="366" y="12040"/>
                        <a:pt x="341" y="12568"/>
                        <a:pt x="604" y="13046"/>
                      </a:cubicBezTo>
                      <a:cubicBezTo>
                        <a:pt x="1045" y="13841"/>
                        <a:pt x="2023" y="14303"/>
                        <a:pt x="2910" y="14303"/>
                      </a:cubicBezTo>
                      <a:cubicBezTo>
                        <a:pt x="2933" y="14303"/>
                        <a:pt x="2956" y="14303"/>
                        <a:pt x="2980" y="14302"/>
                      </a:cubicBezTo>
                      <a:cubicBezTo>
                        <a:pt x="4047" y="14277"/>
                        <a:pt x="4650" y="13083"/>
                        <a:pt x="4940" y="12178"/>
                      </a:cubicBezTo>
                      <a:cubicBezTo>
                        <a:pt x="5128" y="11600"/>
                        <a:pt x="5166" y="11010"/>
                        <a:pt x="5216" y="10407"/>
                      </a:cubicBezTo>
                      <a:cubicBezTo>
                        <a:pt x="5267" y="9615"/>
                        <a:pt x="5379" y="8849"/>
                        <a:pt x="5530" y="8081"/>
                      </a:cubicBezTo>
                      <a:cubicBezTo>
                        <a:pt x="5681" y="7366"/>
                        <a:pt x="5857" y="6662"/>
                        <a:pt x="6033" y="5970"/>
                      </a:cubicBezTo>
                      <a:cubicBezTo>
                        <a:pt x="6209" y="5330"/>
                        <a:pt x="6435" y="4676"/>
                        <a:pt x="6423" y="4010"/>
                      </a:cubicBezTo>
                      <a:cubicBezTo>
                        <a:pt x="6410" y="2264"/>
                        <a:pt x="4990" y="705"/>
                        <a:pt x="3394" y="164"/>
                      </a:cubicBezTo>
                      <a:cubicBezTo>
                        <a:pt x="3099" y="62"/>
                        <a:pt x="2778" y="0"/>
                        <a:pt x="245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9" name="Google Shape;2709;p64"/>
                <p:cNvSpPr/>
                <p:nvPr/>
              </p:nvSpPr>
              <p:spPr>
                <a:xfrm>
                  <a:off x="5097235" y="1211032"/>
                  <a:ext cx="205270" cy="62596"/>
                </a:xfrm>
                <a:custGeom>
                  <a:rect b="b" l="l" r="r" t="t"/>
                  <a:pathLst>
                    <a:path extrusionOk="0" h="1246" w="4086">
                      <a:moveTo>
                        <a:pt x="1400" y="0"/>
                      </a:moveTo>
                      <a:cubicBezTo>
                        <a:pt x="1134" y="0"/>
                        <a:pt x="868" y="43"/>
                        <a:pt x="617" y="139"/>
                      </a:cubicBezTo>
                      <a:cubicBezTo>
                        <a:pt x="365" y="240"/>
                        <a:pt x="164" y="391"/>
                        <a:pt x="0" y="580"/>
                      </a:cubicBezTo>
                      <a:cubicBezTo>
                        <a:pt x="1371" y="692"/>
                        <a:pt x="2728" y="982"/>
                        <a:pt x="4085" y="1245"/>
                      </a:cubicBezTo>
                      <a:cubicBezTo>
                        <a:pt x="3582" y="756"/>
                        <a:pt x="2979" y="379"/>
                        <a:pt x="2338" y="164"/>
                      </a:cubicBezTo>
                      <a:cubicBezTo>
                        <a:pt x="2043" y="62"/>
                        <a:pt x="1722" y="0"/>
                        <a:pt x="140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0" name="Google Shape;2710;p64"/>
                <p:cNvSpPr/>
                <p:nvPr/>
              </p:nvSpPr>
              <p:spPr>
                <a:xfrm>
                  <a:off x="5060009" y="1287442"/>
                  <a:ext cx="304339" cy="96657"/>
                </a:xfrm>
                <a:custGeom>
                  <a:rect b="b" l="l" r="r" t="t"/>
                  <a:pathLst>
                    <a:path extrusionOk="0" h="1924" w="6058">
                      <a:moveTo>
                        <a:pt x="239" y="1"/>
                      </a:moveTo>
                      <a:cubicBezTo>
                        <a:pt x="227" y="51"/>
                        <a:pt x="214" y="114"/>
                        <a:pt x="202" y="164"/>
                      </a:cubicBezTo>
                      <a:cubicBezTo>
                        <a:pt x="126" y="441"/>
                        <a:pt x="51" y="717"/>
                        <a:pt x="0" y="994"/>
                      </a:cubicBezTo>
                      <a:cubicBezTo>
                        <a:pt x="2036" y="1257"/>
                        <a:pt x="4022" y="1710"/>
                        <a:pt x="6058" y="1924"/>
                      </a:cubicBezTo>
                      <a:cubicBezTo>
                        <a:pt x="5982" y="1497"/>
                        <a:pt x="5831" y="1094"/>
                        <a:pt x="5617" y="729"/>
                      </a:cubicBezTo>
                      <a:cubicBezTo>
                        <a:pt x="3821" y="516"/>
                        <a:pt x="2036" y="126"/>
                        <a:pt x="23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1" name="Google Shape;2711;p64"/>
                <p:cNvSpPr/>
                <p:nvPr/>
              </p:nvSpPr>
              <p:spPr>
                <a:xfrm>
                  <a:off x="5062521" y="1519787"/>
                  <a:ext cx="275904" cy="96657"/>
                </a:xfrm>
                <a:custGeom>
                  <a:rect b="b" l="l" r="r" t="t"/>
                  <a:pathLst>
                    <a:path extrusionOk="0" h="1924" w="5492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01" y="427"/>
                        <a:pt x="202" y="843"/>
                        <a:pt x="277" y="1257"/>
                      </a:cubicBezTo>
                      <a:cubicBezTo>
                        <a:pt x="1923" y="1421"/>
                        <a:pt x="3531" y="1734"/>
                        <a:pt x="5165" y="1923"/>
                      </a:cubicBezTo>
                      <a:cubicBezTo>
                        <a:pt x="5266" y="1458"/>
                        <a:pt x="5366" y="993"/>
                        <a:pt x="5492" y="528"/>
                      </a:cubicBezTo>
                      <a:cubicBezTo>
                        <a:pt x="3645" y="327"/>
                        <a:pt x="1848" y="164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2" name="Google Shape;2712;p64"/>
                <p:cNvSpPr/>
                <p:nvPr/>
              </p:nvSpPr>
              <p:spPr>
                <a:xfrm>
                  <a:off x="5077693" y="1636587"/>
                  <a:ext cx="237422" cy="76411"/>
                </a:xfrm>
                <a:custGeom>
                  <a:rect b="b" l="l" r="r" t="t"/>
                  <a:pathLst>
                    <a:path extrusionOk="0" h="1521" w="4726">
                      <a:moveTo>
                        <a:pt x="76" y="1"/>
                      </a:moveTo>
                      <a:lnTo>
                        <a:pt x="76" y="1"/>
                      </a:lnTo>
                      <a:cubicBezTo>
                        <a:pt x="88" y="378"/>
                        <a:pt x="51" y="767"/>
                        <a:pt x="0" y="1157"/>
                      </a:cubicBezTo>
                      <a:cubicBezTo>
                        <a:pt x="36" y="1156"/>
                        <a:pt x="71" y="1156"/>
                        <a:pt x="107" y="1156"/>
                      </a:cubicBezTo>
                      <a:cubicBezTo>
                        <a:pt x="1614" y="1156"/>
                        <a:pt x="3077" y="1422"/>
                        <a:pt x="4575" y="1521"/>
                      </a:cubicBezTo>
                      <a:cubicBezTo>
                        <a:pt x="4612" y="1157"/>
                        <a:pt x="4662" y="792"/>
                        <a:pt x="4725" y="428"/>
                      </a:cubicBezTo>
                      <a:cubicBezTo>
                        <a:pt x="3167" y="302"/>
                        <a:pt x="1621" y="113"/>
                        <a:pt x="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3" name="Google Shape;2713;p64"/>
                <p:cNvSpPr/>
                <p:nvPr/>
              </p:nvSpPr>
              <p:spPr>
                <a:xfrm>
                  <a:off x="5063777" y="1760923"/>
                  <a:ext cx="236769" cy="75808"/>
                </a:xfrm>
                <a:custGeom>
                  <a:rect b="b" l="l" r="r" t="t"/>
                  <a:pathLst>
                    <a:path extrusionOk="0" h="1509" w="4713">
                      <a:moveTo>
                        <a:pt x="88" y="1"/>
                      </a:moveTo>
                      <a:cubicBezTo>
                        <a:pt x="76" y="190"/>
                        <a:pt x="51" y="378"/>
                        <a:pt x="26" y="554"/>
                      </a:cubicBezTo>
                      <a:cubicBezTo>
                        <a:pt x="13" y="654"/>
                        <a:pt x="13" y="768"/>
                        <a:pt x="1" y="868"/>
                      </a:cubicBezTo>
                      <a:cubicBezTo>
                        <a:pt x="1471" y="1081"/>
                        <a:pt x="2941" y="1383"/>
                        <a:pt x="4462" y="1509"/>
                      </a:cubicBezTo>
                      <a:cubicBezTo>
                        <a:pt x="4500" y="1421"/>
                        <a:pt x="4525" y="1321"/>
                        <a:pt x="4550" y="1232"/>
                      </a:cubicBezTo>
                      <a:cubicBezTo>
                        <a:pt x="4625" y="1019"/>
                        <a:pt x="4676" y="793"/>
                        <a:pt x="4713" y="567"/>
                      </a:cubicBezTo>
                      <a:cubicBezTo>
                        <a:pt x="3168" y="302"/>
                        <a:pt x="1660" y="202"/>
                        <a:pt x="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4" name="Google Shape;2714;p64"/>
                <p:cNvSpPr/>
                <p:nvPr/>
              </p:nvSpPr>
              <p:spPr>
                <a:xfrm>
                  <a:off x="5049912" y="1397963"/>
                  <a:ext cx="316295" cy="94748"/>
                </a:xfrm>
                <a:custGeom>
                  <a:rect b="b" l="l" r="r" t="t"/>
                  <a:pathLst>
                    <a:path extrusionOk="0" h="1886" w="6296">
                      <a:moveTo>
                        <a:pt x="38" y="0"/>
                      </a:moveTo>
                      <a:cubicBezTo>
                        <a:pt x="0" y="428"/>
                        <a:pt x="0" y="867"/>
                        <a:pt x="51" y="1307"/>
                      </a:cubicBezTo>
                      <a:cubicBezTo>
                        <a:pt x="2036" y="1332"/>
                        <a:pt x="4047" y="1659"/>
                        <a:pt x="6019" y="1885"/>
                      </a:cubicBezTo>
                      <a:cubicBezTo>
                        <a:pt x="6133" y="1483"/>
                        <a:pt x="6259" y="1068"/>
                        <a:pt x="6296" y="654"/>
                      </a:cubicBezTo>
                      <a:cubicBezTo>
                        <a:pt x="4223" y="515"/>
                        <a:pt x="2112" y="76"/>
                        <a:pt x="3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5" name="Google Shape;2715;p64"/>
                <p:cNvSpPr/>
                <p:nvPr/>
              </p:nvSpPr>
              <p:spPr>
                <a:xfrm>
                  <a:off x="5184345" y="1307838"/>
                  <a:ext cx="20246" cy="46018"/>
                </a:xfrm>
                <a:custGeom>
                  <a:rect b="b" l="l" r="r" t="t"/>
                  <a:pathLst>
                    <a:path extrusionOk="0" h="916" w="403">
                      <a:moveTo>
                        <a:pt x="195" y="0"/>
                      </a:moveTo>
                      <a:cubicBezTo>
                        <a:pt x="127" y="0"/>
                        <a:pt x="59" y="46"/>
                        <a:pt x="39" y="122"/>
                      </a:cubicBezTo>
                      <a:cubicBezTo>
                        <a:pt x="1" y="261"/>
                        <a:pt x="39" y="424"/>
                        <a:pt x="64" y="575"/>
                      </a:cubicBezTo>
                      <a:cubicBezTo>
                        <a:pt x="89" y="688"/>
                        <a:pt x="101" y="826"/>
                        <a:pt x="202" y="902"/>
                      </a:cubicBezTo>
                      <a:cubicBezTo>
                        <a:pt x="216" y="911"/>
                        <a:pt x="231" y="915"/>
                        <a:pt x="245" y="915"/>
                      </a:cubicBezTo>
                      <a:cubicBezTo>
                        <a:pt x="267" y="915"/>
                        <a:pt x="287" y="905"/>
                        <a:pt x="302" y="889"/>
                      </a:cubicBezTo>
                      <a:cubicBezTo>
                        <a:pt x="391" y="789"/>
                        <a:pt x="391" y="650"/>
                        <a:pt x="391" y="538"/>
                      </a:cubicBezTo>
                      <a:cubicBezTo>
                        <a:pt x="391" y="387"/>
                        <a:pt x="403" y="223"/>
                        <a:pt x="340" y="97"/>
                      </a:cubicBezTo>
                      <a:cubicBezTo>
                        <a:pt x="307" y="30"/>
                        <a:pt x="251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6" name="Google Shape;2716;p64"/>
                <p:cNvSpPr/>
                <p:nvPr/>
              </p:nvSpPr>
              <p:spPr>
                <a:xfrm>
                  <a:off x="5064380" y="1508584"/>
                  <a:ext cx="79024" cy="190702"/>
                </a:xfrm>
                <a:custGeom>
                  <a:rect b="b" l="l" r="r" t="t"/>
                  <a:pathLst>
                    <a:path extrusionOk="0" h="3796" w="1573">
                      <a:moveTo>
                        <a:pt x="372" y="1"/>
                      </a:moveTo>
                      <a:cubicBezTo>
                        <a:pt x="343" y="1"/>
                        <a:pt x="317" y="14"/>
                        <a:pt x="303" y="47"/>
                      </a:cubicBezTo>
                      <a:cubicBezTo>
                        <a:pt x="127" y="399"/>
                        <a:pt x="1" y="789"/>
                        <a:pt x="64" y="1191"/>
                      </a:cubicBezTo>
                      <a:cubicBezTo>
                        <a:pt x="64" y="1216"/>
                        <a:pt x="76" y="1228"/>
                        <a:pt x="101" y="1242"/>
                      </a:cubicBezTo>
                      <a:cubicBezTo>
                        <a:pt x="177" y="2158"/>
                        <a:pt x="554" y="3038"/>
                        <a:pt x="1120" y="3767"/>
                      </a:cubicBezTo>
                      <a:cubicBezTo>
                        <a:pt x="1135" y="3787"/>
                        <a:pt x="1154" y="3795"/>
                        <a:pt x="1174" y="3795"/>
                      </a:cubicBezTo>
                      <a:cubicBezTo>
                        <a:pt x="1204" y="3795"/>
                        <a:pt x="1235" y="3777"/>
                        <a:pt x="1258" y="3755"/>
                      </a:cubicBezTo>
                      <a:cubicBezTo>
                        <a:pt x="1572" y="3365"/>
                        <a:pt x="1246" y="2736"/>
                        <a:pt x="1120" y="2334"/>
                      </a:cubicBezTo>
                      <a:cubicBezTo>
                        <a:pt x="881" y="1593"/>
                        <a:pt x="617" y="851"/>
                        <a:pt x="478" y="85"/>
                      </a:cubicBezTo>
                      <a:cubicBezTo>
                        <a:pt x="471" y="38"/>
                        <a:pt x="419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7" name="Google Shape;2717;p64"/>
                <p:cNvSpPr/>
                <p:nvPr/>
              </p:nvSpPr>
              <p:spPr>
                <a:xfrm>
                  <a:off x="5246237" y="1557665"/>
                  <a:ext cx="89071" cy="161262"/>
                </a:xfrm>
                <a:custGeom>
                  <a:rect b="b" l="l" r="r" t="t"/>
                  <a:pathLst>
                    <a:path extrusionOk="0" h="3210" w="1773">
                      <a:moveTo>
                        <a:pt x="1433" y="0"/>
                      </a:moveTo>
                      <a:cubicBezTo>
                        <a:pt x="1421" y="251"/>
                        <a:pt x="1357" y="516"/>
                        <a:pt x="1270" y="754"/>
                      </a:cubicBezTo>
                      <a:cubicBezTo>
                        <a:pt x="1131" y="1270"/>
                        <a:pt x="754" y="1697"/>
                        <a:pt x="377" y="2111"/>
                      </a:cubicBezTo>
                      <a:cubicBezTo>
                        <a:pt x="25" y="2488"/>
                        <a:pt x="0" y="2740"/>
                        <a:pt x="290" y="3180"/>
                      </a:cubicBezTo>
                      <a:cubicBezTo>
                        <a:pt x="296" y="3200"/>
                        <a:pt x="318" y="3210"/>
                        <a:pt x="343" y="3210"/>
                      </a:cubicBezTo>
                      <a:cubicBezTo>
                        <a:pt x="363" y="3210"/>
                        <a:pt x="385" y="3203"/>
                        <a:pt x="402" y="3192"/>
                      </a:cubicBezTo>
                      <a:cubicBezTo>
                        <a:pt x="905" y="2689"/>
                        <a:pt x="1282" y="2111"/>
                        <a:pt x="1483" y="1421"/>
                      </a:cubicBezTo>
                      <a:cubicBezTo>
                        <a:pt x="1597" y="993"/>
                        <a:pt x="1773" y="352"/>
                        <a:pt x="143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8" name="Google Shape;2718;p64"/>
                <p:cNvSpPr/>
                <p:nvPr/>
              </p:nvSpPr>
              <p:spPr>
                <a:xfrm>
                  <a:off x="5130039" y="1368926"/>
                  <a:ext cx="147196" cy="53051"/>
                </a:xfrm>
                <a:custGeom>
                  <a:rect b="b" l="l" r="r" t="t"/>
                  <a:pathLst>
                    <a:path extrusionOk="0" h="1056" w="2930">
                      <a:moveTo>
                        <a:pt x="1308" y="0"/>
                      </a:moveTo>
                      <a:cubicBezTo>
                        <a:pt x="1283" y="0"/>
                        <a:pt x="1271" y="12"/>
                        <a:pt x="1258" y="25"/>
                      </a:cubicBezTo>
                      <a:cubicBezTo>
                        <a:pt x="768" y="113"/>
                        <a:pt x="341" y="364"/>
                        <a:pt x="1" y="691"/>
                      </a:cubicBezTo>
                      <a:cubicBezTo>
                        <a:pt x="969" y="791"/>
                        <a:pt x="1949" y="942"/>
                        <a:pt x="2929" y="1056"/>
                      </a:cubicBezTo>
                      <a:cubicBezTo>
                        <a:pt x="2452" y="603"/>
                        <a:pt x="1899" y="226"/>
                        <a:pt x="1333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9" name="Google Shape;2719;p64"/>
                <p:cNvSpPr/>
                <p:nvPr/>
              </p:nvSpPr>
              <p:spPr>
                <a:xfrm>
                  <a:off x="5060009" y="1518531"/>
                  <a:ext cx="13916" cy="88418"/>
                </a:xfrm>
                <a:custGeom>
                  <a:rect b="b" l="l" r="r" t="t"/>
                  <a:pathLst>
                    <a:path extrusionOk="0" h="1760" w="277">
                      <a:moveTo>
                        <a:pt x="51" y="0"/>
                      </a:moveTo>
                      <a:lnTo>
                        <a:pt x="13" y="151"/>
                      </a:lnTo>
                      <a:cubicBezTo>
                        <a:pt x="0" y="478"/>
                        <a:pt x="13" y="817"/>
                        <a:pt x="88" y="1144"/>
                      </a:cubicBezTo>
                      <a:cubicBezTo>
                        <a:pt x="138" y="1357"/>
                        <a:pt x="214" y="1558"/>
                        <a:pt x="264" y="1759"/>
                      </a:cubicBezTo>
                      <a:cubicBezTo>
                        <a:pt x="264" y="1709"/>
                        <a:pt x="264" y="1659"/>
                        <a:pt x="277" y="1609"/>
                      </a:cubicBezTo>
                      <a:cubicBezTo>
                        <a:pt x="227" y="1421"/>
                        <a:pt x="202" y="1232"/>
                        <a:pt x="188" y="1044"/>
                      </a:cubicBezTo>
                      <a:cubicBezTo>
                        <a:pt x="163" y="1030"/>
                        <a:pt x="151" y="1018"/>
                        <a:pt x="151" y="993"/>
                      </a:cubicBezTo>
                      <a:cubicBezTo>
                        <a:pt x="126" y="817"/>
                        <a:pt x="126" y="653"/>
                        <a:pt x="163" y="491"/>
                      </a:cubicBez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0" name="Google Shape;2720;p64"/>
                <p:cNvSpPr/>
                <p:nvPr/>
              </p:nvSpPr>
              <p:spPr>
                <a:xfrm>
                  <a:off x="5062521" y="1464225"/>
                  <a:ext cx="78320" cy="78973"/>
                </a:xfrm>
                <a:custGeom>
                  <a:rect b="b" l="l" r="r" t="t"/>
                  <a:pathLst>
                    <a:path extrusionOk="0" h="1572" w="1559">
                      <a:moveTo>
                        <a:pt x="440" y="0"/>
                      </a:moveTo>
                      <a:cubicBezTo>
                        <a:pt x="365" y="151"/>
                        <a:pt x="289" y="302"/>
                        <a:pt x="227" y="453"/>
                      </a:cubicBezTo>
                      <a:cubicBezTo>
                        <a:pt x="126" y="667"/>
                        <a:pt x="51" y="868"/>
                        <a:pt x="1" y="1081"/>
                      </a:cubicBezTo>
                      <a:lnTo>
                        <a:pt x="7" y="1107"/>
                      </a:lnTo>
                      <a:lnTo>
                        <a:pt x="7" y="1107"/>
                      </a:lnTo>
                      <a:cubicBezTo>
                        <a:pt x="5" y="1107"/>
                        <a:pt x="3" y="1106"/>
                        <a:pt x="1" y="1106"/>
                      </a:cubicBezTo>
                      <a:lnTo>
                        <a:pt x="1" y="1106"/>
                      </a:lnTo>
                      <a:cubicBezTo>
                        <a:pt x="38" y="1270"/>
                        <a:pt x="76" y="1421"/>
                        <a:pt x="113" y="1572"/>
                      </a:cubicBezTo>
                      <a:lnTo>
                        <a:pt x="7" y="1107"/>
                      </a:lnTo>
                      <a:lnTo>
                        <a:pt x="7" y="1107"/>
                      </a:lnTo>
                      <a:cubicBezTo>
                        <a:pt x="92" y="1120"/>
                        <a:pt x="165" y="1131"/>
                        <a:pt x="239" y="1131"/>
                      </a:cubicBezTo>
                      <a:cubicBezTo>
                        <a:pt x="277" y="1069"/>
                        <a:pt x="302" y="994"/>
                        <a:pt x="340" y="930"/>
                      </a:cubicBezTo>
                      <a:cubicBezTo>
                        <a:pt x="353" y="893"/>
                        <a:pt x="378" y="880"/>
                        <a:pt x="415" y="880"/>
                      </a:cubicBezTo>
                      <a:cubicBezTo>
                        <a:pt x="453" y="880"/>
                        <a:pt x="503" y="918"/>
                        <a:pt x="515" y="968"/>
                      </a:cubicBezTo>
                      <a:lnTo>
                        <a:pt x="554" y="1156"/>
                      </a:lnTo>
                      <a:cubicBezTo>
                        <a:pt x="616" y="1169"/>
                        <a:pt x="679" y="1169"/>
                        <a:pt x="742" y="1182"/>
                      </a:cubicBezTo>
                      <a:cubicBezTo>
                        <a:pt x="842" y="1019"/>
                        <a:pt x="943" y="868"/>
                        <a:pt x="1043" y="729"/>
                      </a:cubicBezTo>
                      <a:cubicBezTo>
                        <a:pt x="1207" y="503"/>
                        <a:pt x="1370" y="290"/>
                        <a:pt x="1559" y="76"/>
                      </a:cubicBezTo>
                      <a:cubicBezTo>
                        <a:pt x="1194" y="51"/>
                        <a:pt x="817" y="25"/>
                        <a:pt x="440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1" name="Google Shape;2721;p64"/>
                <p:cNvSpPr/>
                <p:nvPr/>
              </p:nvSpPr>
              <p:spPr>
                <a:xfrm>
                  <a:off x="5062521" y="1519787"/>
                  <a:ext cx="37276" cy="23411"/>
                </a:xfrm>
                <a:custGeom>
                  <a:rect b="b" l="l" r="r" t="t"/>
                  <a:pathLst>
                    <a:path extrusionOk="0" h="466" w="742">
                      <a:moveTo>
                        <a:pt x="554" y="50"/>
                      </a:moveTo>
                      <a:lnTo>
                        <a:pt x="554" y="50"/>
                      </a:lnTo>
                      <a:cubicBezTo>
                        <a:pt x="566" y="139"/>
                        <a:pt x="591" y="226"/>
                        <a:pt x="616" y="315"/>
                      </a:cubicBezTo>
                      <a:cubicBezTo>
                        <a:pt x="654" y="226"/>
                        <a:pt x="704" y="151"/>
                        <a:pt x="742" y="76"/>
                      </a:cubicBezTo>
                      <a:cubicBezTo>
                        <a:pt x="679" y="63"/>
                        <a:pt x="616" y="63"/>
                        <a:pt x="554" y="50"/>
                      </a:cubicBezTo>
                      <a:close/>
                      <a:moveTo>
                        <a:pt x="1" y="0"/>
                      </a:moveTo>
                      <a:cubicBezTo>
                        <a:pt x="38" y="164"/>
                        <a:pt x="76" y="315"/>
                        <a:pt x="113" y="466"/>
                      </a:cubicBezTo>
                      <a:cubicBezTo>
                        <a:pt x="138" y="315"/>
                        <a:pt x="189" y="164"/>
                        <a:pt x="239" y="25"/>
                      </a:cubicBezTo>
                      <a:cubicBezTo>
                        <a:pt x="164" y="25"/>
                        <a:pt x="88" y="13"/>
                        <a:pt x="1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2" name="Google Shape;2722;p64"/>
                <p:cNvSpPr/>
                <p:nvPr/>
              </p:nvSpPr>
              <p:spPr>
                <a:xfrm>
                  <a:off x="5261358" y="1481306"/>
                  <a:ext cx="81535" cy="65007"/>
                </a:xfrm>
                <a:custGeom>
                  <a:rect b="b" l="l" r="r" t="t"/>
                  <a:pathLst>
                    <a:path extrusionOk="0" h="1294" w="1623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52" y="314"/>
                        <a:pt x="466" y="654"/>
                        <a:pt x="642" y="1031"/>
                      </a:cubicBezTo>
                      <a:cubicBezTo>
                        <a:pt x="667" y="1093"/>
                        <a:pt x="692" y="1143"/>
                        <a:pt x="718" y="1206"/>
                      </a:cubicBezTo>
                      <a:cubicBezTo>
                        <a:pt x="981" y="1244"/>
                        <a:pt x="1257" y="1269"/>
                        <a:pt x="1534" y="1294"/>
                      </a:cubicBezTo>
                      <a:cubicBezTo>
                        <a:pt x="1559" y="1193"/>
                        <a:pt x="1584" y="1081"/>
                        <a:pt x="1609" y="980"/>
                      </a:cubicBezTo>
                      <a:cubicBezTo>
                        <a:pt x="1622" y="905"/>
                        <a:pt x="1622" y="842"/>
                        <a:pt x="1622" y="779"/>
                      </a:cubicBezTo>
                      <a:cubicBezTo>
                        <a:pt x="1609" y="716"/>
                        <a:pt x="1584" y="654"/>
                        <a:pt x="1559" y="590"/>
                      </a:cubicBezTo>
                      <a:cubicBezTo>
                        <a:pt x="1497" y="452"/>
                        <a:pt x="1433" y="314"/>
                        <a:pt x="1358" y="176"/>
                      </a:cubicBezTo>
                      <a:cubicBezTo>
                        <a:pt x="906" y="126"/>
                        <a:pt x="453" y="62"/>
                        <a:pt x="1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3" name="Google Shape;2723;p64"/>
                <p:cNvSpPr/>
                <p:nvPr/>
              </p:nvSpPr>
              <p:spPr>
                <a:xfrm>
                  <a:off x="5297378" y="1541891"/>
                  <a:ext cx="41044" cy="48027"/>
                </a:xfrm>
                <a:custGeom>
                  <a:rect b="b" l="l" r="r" t="t"/>
                  <a:pathLst>
                    <a:path extrusionOk="0" h="956" w="817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13" y="289"/>
                        <a:pt x="227" y="629"/>
                        <a:pt x="289" y="956"/>
                      </a:cubicBezTo>
                      <a:cubicBezTo>
                        <a:pt x="364" y="754"/>
                        <a:pt x="403" y="528"/>
                        <a:pt x="415" y="314"/>
                      </a:cubicBezTo>
                      <a:cubicBezTo>
                        <a:pt x="566" y="478"/>
                        <a:pt x="616" y="691"/>
                        <a:pt x="616" y="930"/>
                      </a:cubicBezTo>
                      <a:cubicBezTo>
                        <a:pt x="679" y="654"/>
                        <a:pt x="741" y="364"/>
                        <a:pt x="817" y="88"/>
                      </a:cubicBezTo>
                      <a:cubicBezTo>
                        <a:pt x="540" y="63"/>
                        <a:pt x="264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4" name="Google Shape;2724;p64"/>
                <p:cNvSpPr/>
                <p:nvPr/>
              </p:nvSpPr>
              <p:spPr>
                <a:xfrm>
                  <a:off x="5084625" y="1403589"/>
                  <a:ext cx="244958" cy="86609"/>
                </a:xfrm>
                <a:custGeom>
                  <a:rect b="b" l="l" r="r" t="t"/>
                  <a:pathLst>
                    <a:path extrusionOk="0" h="1724" w="4876">
                      <a:moveTo>
                        <a:pt x="905" y="1"/>
                      </a:moveTo>
                      <a:cubicBezTo>
                        <a:pt x="541" y="341"/>
                        <a:pt x="239" y="768"/>
                        <a:pt x="0" y="1207"/>
                      </a:cubicBezTo>
                      <a:cubicBezTo>
                        <a:pt x="377" y="1232"/>
                        <a:pt x="754" y="1258"/>
                        <a:pt x="1119" y="1283"/>
                      </a:cubicBezTo>
                      <a:cubicBezTo>
                        <a:pt x="1181" y="1220"/>
                        <a:pt x="1257" y="1157"/>
                        <a:pt x="1320" y="1095"/>
                      </a:cubicBezTo>
                      <a:cubicBezTo>
                        <a:pt x="1395" y="1019"/>
                        <a:pt x="2124" y="341"/>
                        <a:pt x="2237" y="341"/>
                      </a:cubicBezTo>
                      <a:lnTo>
                        <a:pt x="2250" y="341"/>
                      </a:lnTo>
                      <a:cubicBezTo>
                        <a:pt x="2714" y="705"/>
                        <a:pt x="3155" y="1107"/>
                        <a:pt x="3519" y="1547"/>
                      </a:cubicBezTo>
                      <a:cubicBezTo>
                        <a:pt x="3971" y="1609"/>
                        <a:pt x="4424" y="1673"/>
                        <a:pt x="4876" y="1723"/>
                      </a:cubicBezTo>
                      <a:cubicBezTo>
                        <a:pt x="4613" y="1232"/>
                        <a:pt x="4261" y="768"/>
                        <a:pt x="3833" y="366"/>
                      </a:cubicBezTo>
                      <a:cubicBezTo>
                        <a:pt x="2853" y="252"/>
                        <a:pt x="1873" y="101"/>
                        <a:pt x="905" y="1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5" name="Google Shape;2725;p64"/>
                <p:cNvSpPr/>
                <p:nvPr/>
              </p:nvSpPr>
              <p:spPr>
                <a:xfrm>
                  <a:off x="5066339" y="1508383"/>
                  <a:ext cx="27128" cy="90980"/>
                </a:xfrm>
                <a:custGeom>
                  <a:rect b="b" l="l" r="r" t="t"/>
                  <a:pathLst>
                    <a:path extrusionOk="0" h="1811" w="540">
                      <a:moveTo>
                        <a:pt x="339" y="1"/>
                      </a:moveTo>
                      <a:cubicBezTo>
                        <a:pt x="302" y="1"/>
                        <a:pt x="277" y="14"/>
                        <a:pt x="264" y="51"/>
                      </a:cubicBezTo>
                      <a:cubicBezTo>
                        <a:pt x="226" y="115"/>
                        <a:pt x="201" y="190"/>
                        <a:pt x="163" y="252"/>
                      </a:cubicBezTo>
                      <a:cubicBezTo>
                        <a:pt x="113" y="391"/>
                        <a:pt x="62" y="542"/>
                        <a:pt x="37" y="693"/>
                      </a:cubicBezTo>
                      <a:cubicBezTo>
                        <a:pt x="0" y="855"/>
                        <a:pt x="0" y="1019"/>
                        <a:pt x="25" y="1195"/>
                      </a:cubicBezTo>
                      <a:cubicBezTo>
                        <a:pt x="25" y="1220"/>
                        <a:pt x="37" y="1232"/>
                        <a:pt x="62" y="1246"/>
                      </a:cubicBezTo>
                      <a:cubicBezTo>
                        <a:pt x="76" y="1434"/>
                        <a:pt x="101" y="1623"/>
                        <a:pt x="151" y="1811"/>
                      </a:cubicBezTo>
                      <a:cubicBezTo>
                        <a:pt x="176" y="1358"/>
                        <a:pt x="327" y="931"/>
                        <a:pt x="540" y="542"/>
                      </a:cubicBezTo>
                      <a:cubicBezTo>
                        <a:pt x="515" y="453"/>
                        <a:pt x="490" y="366"/>
                        <a:pt x="478" y="277"/>
                      </a:cubicBezTo>
                      <a:lnTo>
                        <a:pt x="439" y="89"/>
                      </a:lnTo>
                      <a:cubicBezTo>
                        <a:pt x="427" y="39"/>
                        <a:pt x="377" y="1"/>
                        <a:pt x="339" y="1"/>
                      </a:cubicBezTo>
                      <a:close/>
                    </a:path>
                  </a:pathLst>
                </a:custGeom>
                <a:solidFill>
                  <a:srgbClr val="26712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6" name="Google Shape;2726;p64"/>
                <p:cNvSpPr/>
                <p:nvPr/>
              </p:nvSpPr>
              <p:spPr>
                <a:xfrm>
                  <a:off x="5311897" y="1557665"/>
                  <a:ext cx="16428" cy="70132"/>
                </a:xfrm>
                <a:custGeom>
                  <a:rect b="b" l="l" r="r" t="t"/>
                  <a:pathLst>
                    <a:path extrusionOk="0" h="1396" w="327">
                      <a:moveTo>
                        <a:pt x="126" y="0"/>
                      </a:moveTo>
                      <a:cubicBezTo>
                        <a:pt x="114" y="214"/>
                        <a:pt x="75" y="440"/>
                        <a:pt x="0" y="642"/>
                      </a:cubicBezTo>
                      <a:cubicBezTo>
                        <a:pt x="25" y="767"/>
                        <a:pt x="50" y="880"/>
                        <a:pt x="50" y="1005"/>
                      </a:cubicBezTo>
                      <a:lnTo>
                        <a:pt x="50" y="1019"/>
                      </a:lnTo>
                      <a:cubicBezTo>
                        <a:pt x="75" y="1144"/>
                        <a:pt x="101" y="1270"/>
                        <a:pt x="114" y="1396"/>
                      </a:cubicBezTo>
                      <a:cubicBezTo>
                        <a:pt x="164" y="1307"/>
                        <a:pt x="214" y="1207"/>
                        <a:pt x="251" y="1106"/>
                      </a:cubicBezTo>
                      <a:cubicBezTo>
                        <a:pt x="290" y="943"/>
                        <a:pt x="327" y="779"/>
                        <a:pt x="327" y="616"/>
                      </a:cubicBezTo>
                      <a:cubicBezTo>
                        <a:pt x="327" y="377"/>
                        <a:pt x="277" y="164"/>
                        <a:pt x="126" y="0"/>
                      </a:cubicBezTo>
                      <a:close/>
                    </a:path>
                  </a:pathLst>
                </a:custGeom>
                <a:solidFill>
                  <a:srgbClr val="26712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7" name="Google Shape;2727;p64"/>
                <p:cNvSpPr/>
                <p:nvPr/>
              </p:nvSpPr>
              <p:spPr>
                <a:xfrm>
                  <a:off x="5046747" y="1333308"/>
                  <a:ext cx="319460" cy="329508"/>
                </a:xfrm>
                <a:custGeom>
                  <a:rect b="b" l="l" r="r" t="t"/>
                  <a:pathLst>
                    <a:path extrusionOk="0" h="6559" w="6359">
                      <a:moveTo>
                        <a:pt x="2996" y="0"/>
                      </a:moveTo>
                      <a:cubicBezTo>
                        <a:pt x="2977" y="0"/>
                        <a:pt x="2959" y="12"/>
                        <a:pt x="2941" y="31"/>
                      </a:cubicBezTo>
                      <a:cubicBezTo>
                        <a:pt x="1772" y="244"/>
                        <a:pt x="1031" y="1338"/>
                        <a:pt x="566" y="2355"/>
                      </a:cubicBezTo>
                      <a:cubicBezTo>
                        <a:pt x="0" y="3625"/>
                        <a:pt x="101" y="4957"/>
                        <a:pt x="817" y="6163"/>
                      </a:cubicBezTo>
                      <a:cubicBezTo>
                        <a:pt x="819" y="6165"/>
                        <a:pt x="820" y="6166"/>
                        <a:pt x="820" y="6166"/>
                      </a:cubicBezTo>
                      <a:cubicBezTo>
                        <a:pt x="839" y="6166"/>
                        <a:pt x="617" y="5310"/>
                        <a:pt x="628" y="4617"/>
                      </a:cubicBezTo>
                      <a:cubicBezTo>
                        <a:pt x="641" y="3813"/>
                        <a:pt x="968" y="3360"/>
                        <a:pt x="1257" y="2871"/>
                      </a:cubicBezTo>
                      <a:cubicBezTo>
                        <a:pt x="1697" y="2092"/>
                        <a:pt x="2312" y="1526"/>
                        <a:pt x="3029" y="1023"/>
                      </a:cubicBezTo>
                      <a:cubicBezTo>
                        <a:pt x="3833" y="1651"/>
                        <a:pt x="4524" y="2355"/>
                        <a:pt x="4939" y="3273"/>
                      </a:cubicBezTo>
                      <a:cubicBezTo>
                        <a:pt x="5165" y="3762"/>
                        <a:pt x="5392" y="4454"/>
                        <a:pt x="5379" y="4994"/>
                      </a:cubicBezTo>
                      <a:cubicBezTo>
                        <a:pt x="5355" y="5736"/>
                        <a:pt x="5148" y="6558"/>
                        <a:pt x="5172" y="6558"/>
                      </a:cubicBezTo>
                      <a:cubicBezTo>
                        <a:pt x="5173" y="6558"/>
                        <a:pt x="5175" y="6556"/>
                        <a:pt x="5178" y="6552"/>
                      </a:cubicBezTo>
                      <a:cubicBezTo>
                        <a:pt x="5957" y="5547"/>
                        <a:pt x="6359" y="4039"/>
                        <a:pt x="5856" y="2832"/>
                      </a:cubicBezTo>
                      <a:cubicBezTo>
                        <a:pt x="5367" y="1626"/>
                        <a:pt x="4236" y="483"/>
                        <a:pt x="3016" y="5"/>
                      </a:cubicBezTo>
                      <a:cubicBezTo>
                        <a:pt x="3009" y="2"/>
                        <a:pt x="3003" y="0"/>
                        <a:pt x="299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8" name="Google Shape;2728;p64"/>
                <p:cNvSpPr/>
                <p:nvPr/>
              </p:nvSpPr>
              <p:spPr>
                <a:xfrm>
                  <a:off x="4542922" y="1098803"/>
                  <a:ext cx="433148" cy="706038"/>
                </a:xfrm>
                <a:custGeom>
                  <a:rect b="b" l="l" r="r" t="t"/>
                  <a:pathLst>
                    <a:path extrusionOk="0" h="14054" w="8622">
                      <a:moveTo>
                        <a:pt x="3802" y="0"/>
                      </a:moveTo>
                      <a:cubicBezTo>
                        <a:pt x="3286" y="0"/>
                        <a:pt x="2764" y="211"/>
                        <a:pt x="2351" y="501"/>
                      </a:cubicBezTo>
                      <a:cubicBezTo>
                        <a:pt x="956" y="1456"/>
                        <a:pt x="1" y="3328"/>
                        <a:pt x="453" y="5012"/>
                      </a:cubicBezTo>
                      <a:cubicBezTo>
                        <a:pt x="629" y="5654"/>
                        <a:pt x="1019" y="6232"/>
                        <a:pt x="1358" y="6797"/>
                      </a:cubicBezTo>
                      <a:cubicBezTo>
                        <a:pt x="1723" y="7425"/>
                        <a:pt x="2075" y="8053"/>
                        <a:pt x="2402" y="8695"/>
                      </a:cubicBezTo>
                      <a:cubicBezTo>
                        <a:pt x="2766" y="9399"/>
                        <a:pt x="3080" y="10114"/>
                        <a:pt x="3344" y="10856"/>
                      </a:cubicBezTo>
                      <a:cubicBezTo>
                        <a:pt x="3545" y="11421"/>
                        <a:pt x="3746" y="11987"/>
                        <a:pt x="4072" y="12490"/>
                      </a:cubicBezTo>
                      <a:cubicBezTo>
                        <a:pt x="4530" y="13192"/>
                        <a:pt x="5294" y="14054"/>
                        <a:pt x="6189" y="14054"/>
                      </a:cubicBezTo>
                      <a:cubicBezTo>
                        <a:pt x="6303" y="14054"/>
                        <a:pt x="6418" y="14040"/>
                        <a:pt x="6536" y="14010"/>
                      </a:cubicBezTo>
                      <a:cubicBezTo>
                        <a:pt x="7415" y="13797"/>
                        <a:pt x="8270" y="13068"/>
                        <a:pt x="8484" y="12175"/>
                      </a:cubicBezTo>
                      <a:cubicBezTo>
                        <a:pt x="8622" y="11635"/>
                        <a:pt x="8459" y="11133"/>
                        <a:pt x="8258" y="10630"/>
                      </a:cubicBezTo>
                      <a:cubicBezTo>
                        <a:pt x="8018" y="10052"/>
                        <a:pt x="7767" y="9474"/>
                        <a:pt x="7516" y="8896"/>
                      </a:cubicBezTo>
                      <a:cubicBezTo>
                        <a:pt x="7214" y="8204"/>
                        <a:pt x="7013" y="7526"/>
                        <a:pt x="6938" y="6760"/>
                      </a:cubicBezTo>
                      <a:cubicBezTo>
                        <a:pt x="6875" y="6093"/>
                        <a:pt x="6887" y="5414"/>
                        <a:pt x="6825" y="4736"/>
                      </a:cubicBezTo>
                      <a:cubicBezTo>
                        <a:pt x="6699" y="3467"/>
                        <a:pt x="6184" y="2286"/>
                        <a:pt x="5543" y="1192"/>
                      </a:cubicBezTo>
                      <a:cubicBezTo>
                        <a:pt x="5203" y="627"/>
                        <a:pt x="4689" y="86"/>
                        <a:pt x="3997" y="11"/>
                      </a:cubicBezTo>
                      <a:cubicBezTo>
                        <a:pt x="3932" y="4"/>
                        <a:pt x="3867" y="0"/>
                        <a:pt x="38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9" name="Google Shape;2729;p64"/>
                <p:cNvSpPr/>
                <p:nvPr/>
              </p:nvSpPr>
              <p:spPr>
                <a:xfrm>
                  <a:off x="4590898" y="1098803"/>
                  <a:ext cx="188843" cy="100977"/>
                </a:xfrm>
                <a:custGeom>
                  <a:rect b="b" l="l" r="r" t="t"/>
                  <a:pathLst>
                    <a:path extrusionOk="0" h="2010" w="3759">
                      <a:moveTo>
                        <a:pt x="2847" y="0"/>
                      </a:moveTo>
                      <a:cubicBezTo>
                        <a:pt x="2331" y="0"/>
                        <a:pt x="1809" y="211"/>
                        <a:pt x="1396" y="501"/>
                      </a:cubicBezTo>
                      <a:cubicBezTo>
                        <a:pt x="843" y="878"/>
                        <a:pt x="353" y="1406"/>
                        <a:pt x="1" y="2009"/>
                      </a:cubicBezTo>
                      <a:cubicBezTo>
                        <a:pt x="1246" y="1393"/>
                        <a:pt x="2477" y="753"/>
                        <a:pt x="3759" y="275"/>
                      </a:cubicBezTo>
                      <a:cubicBezTo>
                        <a:pt x="3545" y="136"/>
                        <a:pt x="3306" y="36"/>
                        <a:pt x="3042" y="11"/>
                      </a:cubicBezTo>
                      <a:cubicBezTo>
                        <a:pt x="2977" y="4"/>
                        <a:pt x="2912" y="0"/>
                        <a:pt x="28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0" name="Google Shape;2730;p64"/>
                <p:cNvSpPr/>
                <p:nvPr/>
              </p:nvSpPr>
              <p:spPr>
                <a:xfrm>
                  <a:off x="4559350" y="1151752"/>
                  <a:ext cx="282285" cy="170506"/>
                </a:xfrm>
                <a:custGeom>
                  <a:rect b="b" l="l" r="r" t="t"/>
                  <a:pathLst>
                    <a:path extrusionOk="0" h="3394" w="5619">
                      <a:moveTo>
                        <a:pt x="5116" y="0"/>
                      </a:moveTo>
                      <a:cubicBezTo>
                        <a:pt x="3419" y="590"/>
                        <a:pt x="1810" y="1445"/>
                        <a:pt x="139" y="2137"/>
                      </a:cubicBezTo>
                      <a:cubicBezTo>
                        <a:pt x="39" y="2551"/>
                        <a:pt x="1" y="2978"/>
                        <a:pt x="39" y="3393"/>
                      </a:cubicBezTo>
                      <a:cubicBezTo>
                        <a:pt x="1936" y="2651"/>
                        <a:pt x="3720" y="1684"/>
                        <a:pt x="5618" y="892"/>
                      </a:cubicBezTo>
                      <a:cubicBezTo>
                        <a:pt x="5493" y="641"/>
                        <a:pt x="5354" y="389"/>
                        <a:pt x="5216" y="138"/>
                      </a:cubicBezTo>
                      <a:cubicBezTo>
                        <a:pt x="5178" y="88"/>
                        <a:pt x="5153" y="37"/>
                        <a:pt x="5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1" name="Google Shape;2731;p64"/>
                <p:cNvSpPr/>
                <p:nvPr/>
              </p:nvSpPr>
              <p:spPr>
                <a:xfrm>
                  <a:off x="4629480" y="1373296"/>
                  <a:ext cx="261989" cy="162317"/>
                </a:xfrm>
                <a:custGeom>
                  <a:rect b="b" l="l" r="r" t="t"/>
                  <a:pathLst>
                    <a:path extrusionOk="0" h="3231" w="5215">
                      <a:moveTo>
                        <a:pt x="5152" y="1"/>
                      </a:moveTo>
                      <a:cubicBezTo>
                        <a:pt x="3405" y="642"/>
                        <a:pt x="1721" y="1270"/>
                        <a:pt x="0" y="1974"/>
                      </a:cubicBezTo>
                      <a:cubicBezTo>
                        <a:pt x="238" y="2388"/>
                        <a:pt x="464" y="2804"/>
                        <a:pt x="679" y="3231"/>
                      </a:cubicBezTo>
                      <a:cubicBezTo>
                        <a:pt x="2212" y="2602"/>
                        <a:pt x="3669" y="1874"/>
                        <a:pt x="5215" y="1270"/>
                      </a:cubicBezTo>
                      <a:cubicBezTo>
                        <a:pt x="5177" y="855"/>
                        <a:pt x="5164" y="428"/>
                        <a:pt x="515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2" name="Google Shape;2732;p64"/>
                <p:cNvSpPr/>
                <p:nvPr/>
              </p:nvSpPr>
              <p:spPr>
                <a:xfrm>
                  <a:off x="4681827" y="1490147"/>
                  <a:ext cx="238678" cy="134486"/>
                </a:xfrm>
                <a:custGeom>
                  <a:rect b="b" l="l" r="r" t="t"/>
                  <a:pathLst>
                    <a:path extrusionOk="0" h="2677" w="4751">
                      <a:moveTo>
                        <a:pt x="4362" y="0"/>
                      </a:moveTo>
                      <a:cubicBezTo>
                        <a:pt x="2904" y="528"/>
                        <a:pt x="1458" y="1118"/>
                        <a:pt x="1" y="1659"/>
                      </a:cubicBezTo>
                      <a:cubicBezTo>
                        <a:pt x="164" y="1998"/>
                        <a:pt x="302" y="2337"/>
                        <a:pt x="441" y="2676"/>
                      </a:cubicBezTo>
                      <a:cubicBezTo>
                        <a:pt x="1886" y="2174"/>
                        <a:pt x="3256" y="1495"/>
                        <a:pt x="4751" y="1093"/>
                      </a:cubicBezTo>
                      <a:cubicBezTo>
                        <a:pt x="4588" y="729"/>
                        <a:pt x="4462" y="377"/>
                        <a:pt x="436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3" name="Google Shape;2733;p64"/>
                <p:cNvSpPr/>
                <p:nvPr/>
              </p:nvSpPr>
              <p:spPr>
                <a:xfrm>
                  <a:off x="4793604" y="1704106"/>
                  <a:ext cx="176836" cy="100626"/>
                </a:xfrm>
                <a:custGeom>
                  <a:rect b="b" l="l" r="r" t="t"/>
                  <a:pathLst>
                    <a:path extrusionOk="0" h="2003" w="3520">
                      <a:moveTo>
                        <a:pt x="3519" y="1"/>
                      </a:moveTo>
                      <a:lnTo>
                        <a:pt x="3519" y="1"/>
                      </a:lnTo>
                      <a:cubicBezTo>
                        <a:pt x="2338" y="466"/>
                        <a:pt x="1169" y="994"/>
                        <a:pt x="0" y="1497"/>
                      </a:cubicBezTo>
                      <a:cubicBezTo>
                        <a:pt x="361" y="1797"/>
                        <a:pt x="770" y="2002"/>
                        <a:pt x="1208" y="2002"/>
                      </a:cubicBezTo>
                      <a:cubicBezTo>
                        <a:pt x="1319" y="2002"/>
                        <a:pt x="1431" y="1989"/>
                        <a:pt x="1546" y="1961"/>
                      </a:cubicBezTo>
                      <a:cubicBezTo>
                        <a:pt x="2425" y="1748"/>
                        <a:pt x="3280" y="1019"/>
                        <a:pt x="3494" y="126"/>
                      </a:cubicBezTo>
                      <a:cubicBezTo>
                        <a:pt x="3506" y="76"/>
                        <a:pt x="3519" y="39"/>
                        <a:pt x="351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4" name="Google Shape;2734;p64"/>
                <p:cNvSpPr/>
                <p:nvPr/>
              </p:nvSpPr>
              <p:spPr>
                <a:xfrm>
                  <a:off x="4731059" y="1606897"/>
                  <a:ext cx="231796" cy="131371"/>
                </a:xfrm>
                <a:custGeom>
                  <a:rect b="b" l="l" r="r" t="t"/>
                  <a:pathLst>
                    <a:path extrusionOk="0" h="2615" w="4614">
                      <a:moveTo>
                        <a:pt x="4299" y="0"/>
                      </a:moveTo>
                      <a:cubicBezTo>
                        <a:pt x="2841" y="604"/>
                        <a:pt x="1408" y="1106"/>
                        <a:pt x="1" y="1773"/>
                      </a:cubicBezTo>
                      <a:cubicBezTo>
                        <a:pt x="89" y="1986"/>
                        <a:pt x="202" y="2187"/>
                        <a:pt x="327" y="2376"/>
                      </a:cubicBezTo>
                      <a:cubicBezTo>
                        <a:pt x="378" y="2463"/>
                        <a:pt x="428" y="2539"/>
                        <a:pt x="491" y="2614"/>
                      </a:cubicBezTo>
                      <a:cubicBezTo>
                        <a:pt x="1911" y="2086"/>
                        <a:pt x="3256" y="1408"/>
                        <a:pt x="4613" y="805"/>
                      </a:cubicBezTo>
                      <a:cubicBezTo>
                        <a:pt x="4588" y="704"/>
                        <a:pt x="4550" y="617"/>
                        <a:pt x="4513" y="516"/>
                      </a:cubicBezTo>
                      <a:cubicBezTo>
                        <a:pt x="4437" y="340"/>
                        <a:pt x="4374" y="164"/>
                        <a:pt x="42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5" name="Google Shape;2735;p64"/>
                <p:cNvSpPr/>
                <p:nvPr/>
              </p:nvSpPr>
              <p:spPr>
                <a:xfrm>
                  <a:off x="4571356" y="1252075"/>
                  <a:ext cx="311272" cy="172465"/>
                </a:xfrm>
                <a:custGeom>
                  <a:rect b="b" l="l" r="r" t="t"/>
                  <a:pathLst>
                    <a:path extrusionOk="0" h="3433" w="6196">
                      <a:moveTo>
                        <a:pt x="5869" y="1"/>
                      </a:moveTo>
                      <a:cubicBezTo>
                        <a:pt x="3883" y="642"/>
                        <a:pt x="1973" y="1622"/>
                        <a:pt x="1" y="2301"/>
                      </a:cubicBezTo>
                      <a:cubicBezTo>
                        <a:pt x="164" y="2703"/>
                        <a:pt x="378" y="3067"/>
                        <a:pt x="604" y="3432"/>
                      </a:cubicBezTo>
                      <a:cubicBezTo>
                        <a:pt x="2451" y="2678"/>
                        <a:pt x="4299" y="1824"/>
                        <a:pt x="6196" y="1271"/>
                      </a:cubicBezTo>
                      <a:cubicBezTo>
                        <a:pt x="6120" y="830"/>
                        <a:pt x="6008" y="416"/>
                        <a:pt x="586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6" name="Google Shape;2736;p64"/>
                <p:cNvSpPr/>
                <p:nvPr/>
              </p:nvSpPr>
              <p:spPr>
                <a:xfrm>
                  <a:off x="4697651" y="1203597"/>
                  <a:ext cx="22758" cy="45164"/>
                </a:xfrm>
                <a:custGeom>
                  <a:rect b="b" l="l" r="r" t="t"/>
                  <a:pathLst>
                    <a:path extrusionOk="0" h="899" w="453">
                      <a:moveTo>
                        <a:pt x="167" y="1"/>
                      </a:moveTo>
                      <a:cubicBezTo>
                        <a:pt x="101" y="1"/>
                        <a:pt x="39" y="42"/>
                        <a:pt x="25" y="124"/>
                      </a:cubicBezTo>
                      <a:cubicBezTo>
                        <a:pt x="0" y="275"/>
                        <a:pt x="63" y="426"/>
                        <a:pt x="101" y="564"/>
                      </a:cubicBezTo>
                      <a:cubicBezTo>
                        <a:pt x="126" y="677"/>
                        <a:pt x="151" y="815"/>
                        <a:pt x="264" y="890"/>
                      </a:cubicBezTo>
                      <a:cubicBezTo>
                        <a:pt x="278" y="895"/>
                        <a:pt x="293" y="898"/>
                        <a:pt x="309" y="898"/>
                      </a:cubicBezTo>
                      <a:cubicBezTo>
                        <a:pt x="336" y="898"/>
                        <a:pt x="361" y="889"/>
                        <a:pt x="377" y="865"/>
                      </a:cubicBezTo>
                      <a:cubicBezTo>
                        <a:pt x="453" y="765"/>
                        <a:pt x="427" y="639"/>
                        <a:pt x="414" y="513"/>
                      </a:cubicBezTo>
                      <a:cubicBezTo>
                        <a:pt x="402" y="376"/>
                        <a:pt x="389" y="212"/>
                        <a:pt x="314" y="86"/>
                      </a:cubicBezTo>
                      <a:cubicBezTo>
                        <a:pt x="280" y="29"/>
                        <a:pt x="222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7" name="Google Shape;2737;p64"/>
                <p:cNvSpPr/>
                <p:nvPr/>
              </p:nvSpPr>
              <p:spPr>
                <a:xfrm>
                  <a:off x="4852280" y="1367117"/>
                  <a:ext cx="51192" cy="195022"/>
                </a:xfrm>
                <a:custGeom>
                  <a:rect b="b" l="l" r="r" t="t"/>
                  <a:pathLst>
                    <a:path extrusionOk="0" h="3882" w="1019">
                      <a:moveTo>
                        <a:pt x="284" y="0"/>
                      </a:moveTo>
                      <a:cubicBezTo>
                        <a:pt x="227" y="0"/>
                        <a:pt x="168" y="56"/>
                        <a:pt x="176" y="112"/>
                      </a:cubicBezTo>
                      <a:cubicBezTo>
                        <a:pt x="252" y="891"/>
                        <a:pt x="190" y="1670"/>
                        <a:pt x="164" y="2449"/>
                      </a:cubicBezTo>
                      <a:cubicBezTo>
                        <a:pt x="151" y="2876"/>
                        <a:pt x="1" y="3567"/>
                        <a:pt x="403" y="3856"/>
                      </a:cubicBezTo>
                      <a:cubicBezTo>
                        <a:pt x="425" y="3873"/>
                        <a:pt x="451" y="3882"/>
                        <a:pt x="475" y="3882"/>
                      </a:cubicBezTo>
                      <a:cubicBezTo>
                        <a:pt x="507" y="3882"/>
                        <a:pt x="534" y="3867"/>
                        <a:pt x="541" y="3831"/>
                      </a:cubicBezTo>
                      <a:cubicBezTo>
                        <a:pt x="893" y="2989"/>
                        <a:pt x="1019" y="2034"/>
                        <a:pt x="855" y="1129"/>
                      </a:cubicBezTo>
                      <a:cubicBezTo>
                        <a:pt x="868" y="1117"/>
                        <a:pt x="880" y="1092"/>
                        <a:pt x="880" y="1067"/>
                      </a:cubicBezTo>
                      <a:cubicBezTo>
                        <a:pt x="830" y="665"/>
                        <a:pt x="604" y="325"/>
                        <a:pt x="340" y="23"/>
                      </a:cubicBezTo>
                      <a:cubicBezTo>
                        <a:pt x="324" y="7"/>
                        <a:pt x="304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8" name="Google Shape;2738;p64"/>
                <p:cNvSpPr/>
                <p:nvPr/>
              </p:nvSpPr>
              <p:spPr>
                <a:xfrm>
                  <a:off x="4640181" y="1477488"/>
                  <a:ext cx="118108" cy="141318"/>
                </a:xfrm>
                <a:custGeom>
                  <a:rect b="b" l="l" r="r" t="t"/>
                  <a:pathLst>
                    <a:path extrusionOk="0" h="2813" w="2351">
                      <a:moveTo>
                        <a:pt x="226" y="1"/>
                      </a:moveTo>
                      <a:lnTo>
                        <a:pt x="226" y="1"/>
                      </a:lnTo>
                      <a:cubicBezTo>
                        <a:pt x="0" y="440"/>
                        <a:pt x="340" y="1006"/>
                        <a:pt x="566" y="1383"/>
                      </a:cubicBezTo>
                      <a:cubicBezTo>
                        <a:pt x="943" y="1998"/>
                        <a:pt x="1458" y="2451"/>
                        <a:pt x="2086" y="2803"/>
                      </a:cubicBezTo>
                      <a:cubicBezTo>
                        <a:pt x="2096" y="2809"/>
                        <a:pt x="2108" y="2812"/>
                        <a:pt x="2119" y="2812"/>
                      </a:cubicBezTo>
                      <a:cubicBezTo>
                        <a:pt x="2149" y="2812"/>
                        <a:pt x="2178" y="2789"/>
                        <a:pt x="2187" y="2752"/>
                      </a:cubicBezTo>
                      <a:cubicBezTo>
                        <a:pt x="2351" y="2250"/>
                        <a:pt x="2250" y="2023"/>
                        <a:pt x="1810" y="1747"/>
                      </a:cubicBezTo>
                      <a:cubicBezTo>
                        <a:pt x="1332" y="1458"/>
                        <a:pt x="868" y="1144"/>
                        <a:pt x="591" y="691"/>
                      </a:cubicBezTo>
                      <a:cubicBezTo>
                        <a:pt x="440" y="478"/>
                        <a:pt x="315" y="239"/>
                        <a:pt x="22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9" name="Google Shape;2739;p64"/>
                <p:cNvSpPr/>
                <p:nvPr/>
              </p:nvSpPr>
              <p:spPr>
                <a:xfrm>
                  <a:off x="4621241" y="1371438"/>
                  <a:ext cx="280978" cy="161664"/>
                </a:xfrm>
                <a:custGeom>
                  <a:rect b="b" l="l" r="r" t="t"/>
                  <a:pathLst>
                    <a:path extrusionOk="0" h="3218" w="5593">
                      <a:moveTo>
                        <a:pt x="5303" y="0"/>
                      </a:moveTo>
                      <a:lnTo>
                        <a:pt x="5303" y="0"/>
                      </a:lnTo>
                      <a:cubicBezTo>
                        <a:pt x="5316" y="163"/>
                        <a:pt x="5328" y="339"/>
                        <a:pt x="5328" y="503"/>
                      </a:cubicBezTo>
                      <a:cubicBezTo>
                        <a:pt x="5404" y="654"/>
                        <a:pt x="5454" y="817"/>
                        <a:pt x="5479" y="981"/>
                      </a:cubicBezTo>
                      <a:cubicBezTo>
                        <a:pt x="5479" y="1006"/>
                        <a:pt x="5467" y="1031"/>
                        <a:pt x="5454" y="1043"/>
                      </a:cubicBezTo>
                      <a:cubicBezTo>
                        <a:pt x="5492" y="1232"/>
                        <a:pt x="5504" y="1420"/>
                        <a:pt x="5517" y="1609"/>
                      </a:cubicBezTo>
                      <a:cubicBezTo>
                        <a:pt x="5543" y="1659"/>
                        <a:pt x="5555" y="1710"/>
                        <a:pt x="5568" y="1760"/>
                      </a:cubicBezTo>
                      <a:cubicBezTo>
                        <a:pt x="5568" y="1546"/>
                        <a:pt x="5593" y="1333"/>
                        <a:pt x="5580" y="1118"/>
                      </a:cubicBezTo>
                      <a:cubicBezTo>
                        <a:pt x="5555" y="780"/>
                        <a:pt x="5479" y="453"/>
                        <a:pt x="5379" y="138"/>
                      </a:cubicBezTo>
                      <a:cubicBezTo>
                        <a:pt x="5354" y="88"/>
                        <a:pt x="5328" y="51"/>
                        <a:pt x="5303" y="0"/>
                      </a:cubicBezTo>
                      <a:close/>
                      <a:moveTo>
                        <a:pt x="0" y="1722"/>
                      </a:moveTo>
                      <a:cubicBezTo>
                        <a:pt x="151" y="2162"/>
                        <a:pt x="302" y="2589"/>
                        <a:pt x="591" y="2978"/>
                      </a:cubicBezTo>
                      <a:cubicBezTo>
                        <a:pt x="654" y="3067"/>
                        <a:pt x="717" y="3142"/>
                        <a:pt x="779" y="3218"/>
                      </a:cubicBezTo>
                      <a:cubicBezTo>
                        <a:pt x="704" y="3067"/>
                        <a:pt x="628" y="2916"/>
                        <a:pt x="578" y="2752"/>
                      </a:cubicBezTo>
                      <a:cubicBezTo>
                        <a:pt x="440" y="2501"/>
                        <a:pt x="302" y="2249"/>
                        <a:pt x="164" y="2011"/>
                      </a:cubicBezTo>
                      <a:cubicBezTo>
                        <a:pt x="114" y="1911"/>
                        <a:pt x="50" y="1810"/>
                        <a:pt x="0" y="172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0" name="Google Shape;2740;p64"/>
                <p:cNvSpPr/>
                <p:nvPr/>
              </p:nvSpPr>
              <p:spPr>
                <a:xfrm>
                  <a:off x="4618076" y="1262876"/>
                  <a:ext cx="270881" cy="209641"/>
                </a:xfrm>
                <a:custGeom>
                  <a:rect b="b" l="l" r="r" t="t"/>
                  <a:pathLst>
                    <a:path extrusionOk="0" h="4173" w="5392">
                      <a:moveTo>
                        <a:pt x="2037" y="0"/>
                      </a:moveTo>
                      <a:cubicBezTo>
                        <a:pt x="2024" y="0"/>
                        <a:pt x="2011" y="0"/>
                        <a:pt x="1998" y="12"/>
                      </a:cubicBezTo>
                      <a:cubicBezTo>
                        <a:pt x="1509" y="377"/>
                        <a:pt x="1068" y="892"/>
                        <a:pt x="730" y="1458"/>
                      </a:cubicBezTo>
                      <a:cubicBezTo>
                        <a:pt x="1647" y="1081"/>
                        <a:pt x="2551" y="679"/>
                        <a:pt x="3469" y="314"/>
                      </a:cubicBezTo>
                      <a:cubicBezTo>
                        <a:pt x="3104" y="126"/>
                        <a:pt x="2702" y="0"/>
                        <a:pt x="2288" y="0"/>
                      </a:cubicBezTo>
                      <a:cubicBezTo>
                        <a:pt x="2213" y="0"/>
                        <a:pt x="2149" y="12"/>
                        <a:pt x="2074" y="12"/>
                      </a:cubicBezTo>
                      <a:cubicBezTo>
                        <a:pt x="2062" y="0"/>
                        <a:pt x="2049" y="0"/>
                        <a:pt x="2037" y="0"/>
                      </a:cubicBezTo>
                      <a:close/>
                      <a:moveTo>
                        <a:pt x="4650" y="1244"/>
                      </a:moveTo>
                      <a:cubicBezTo>
                        <a:pt x="4299" y="1357"/>
                        <a:pt x="3947" y="1483"/>
                        <a:pt x="3595" y="1621"/>
                      </a:cubicBezTo>
                      <a:cubicBezTo>
                        <a:pt x="3833" y="1759"/>
                        <a:pt x="4059" y="1935"/>
                        <a:pt x="4273" y="2098"/>
                      </a:cubicBezTo>
                      <a:cubicBezTo>
                        <a:pt x="4411" y="2212"/>
                        <a:pt x="4550" y="2324"/>
                        <a:pt x="4676" y="2450"/>
                      </a:cubicBezTo>
                      <a:cubicBezTo>
                        <a:pt x="4738" y="2425"/>
                        <a:pt x="4801" y="2413"/>
                        <a:pt x="4852" y="2388"/>
                      </a:cubicBezTo>
                      <a:cubicBezTo>
                        <a:pt x="4852" y="2324"/>
                        <a:pt x="4852" y="2249"/>
                        <a:pt x="4838" y="2187"/>
                      </a:cubicBezTo>
                      <a:cubicBezTo>
                        <a:pt x="4838" y="2136"/>
                        <a:pt x="4889" y="2073"/>
                        <a:pt x="4939" y="2073"/>
                      </a:cubicBezTo>
                      <a:cubicBezTo>
                        <a:pt x="4964" y="2073"/>
                        <a:pt x="4989" y="2086"/>
                        <a:pt x="5002" y="2098"/>
                      </a:cubicBezTo>
                      <a:cubicBezTo>
                        <a:pt x="5053" y="2161"/>
                        <a:pt x="5103" y="2212"/>
                        <a:pt x="5153" y="2274"/>
                      </a:cubicBezTo>
                      <a:lnTo>
                        <a:pt x="5369" y="2202"/>
                      </a:lnTo>
                      <a:lnTo>
                        <a:pt x="5369" y="2202"/>
                      </a:lnTo>
                      <a:cubicBezTo>
                        <a:pt x="5381" y="2351"/>
                        <a:pt x="5391" y="2510"/>
                        <a:pt x="5391" y="2659"/>
                      </a:cubicBezTo>
                      <a:lnTo>
                        <a:pt x="5391" y="2659"/>
                      </a:lnTo>
                      <a:cubicBezTo>
                        <a:pt x="5391" y="2497"/>
                        <a:pt x="5379" y="2348"/>
                        <a:pt x="5379" y="2199"/>
                      </a:cubicBezTo>
                      <a:lnTo>
                        <a:pt x="5369" y="2202"/>
                      </a:lnTo>
                      <a:lnTo>
                        <a:pt x="5369" y="2202"/>
                      </a:lnTo>
                      <a:cubicBezTo>
                        <a:pt x="5368" y="2188"/>
                        <a:pt x="5367" y="2175"/>
                        <a:pt x="5366" y="2161"/>
                      </a:cubicBezTo>
                      <a:cubicBezTo>
                        <a:pt x="5266" y="1972"/>
                        <a:pt x="5128" y="1797"/>
                        <a:pt x="4989" y="1621"/>
                      </a:cubicBezTo>
                      <a:lnTo>
                        <a:pt x="4650" y="1244"/>
                      </a:lnTo>
                      <a:close/>
                      <a:moveTo>
                        <a:pt x="1358" y="2513"/>
                      </a:moveTo>
                      <a:lnTo>
                        <a:pt x="1358" y="2513"/>
                      </a:lnTo>
                      <a:cubicBezTo>
                        <a:pt x="943" y="2689"/>
                        <a:pt x="516" y="2865"/>
                        <a:pt x="88" y="3041"/>
                      </a:cubicBezTo>
                      <a:lnTo>
                        <a:pt x="13" y="3494"/>
                      </a:lnTo>
                      <a:cubicBezTo>
                        <a:pt x="1" y="3556"/>
                        <a:pt x="1" y="3631"/>
                        <a:pt x="1" y="3695"/>
                      </a:cubicBezTo>
                      <a:cubicBezTo>
                        <a:pt x="26" y="3757"/>
                        <a:pt x="38" y="3820"/>
                        <a:pt x="63" y="3883"/>
                      </a:cubicBezTo>
                      <a:cubicBezTo>
                        <a:pt x="113" y="3971"/>
                        <a:pt x="177" y="4072"/>
                        <a:pt x="227" y="4172"/>
                      </a:cubicBezTo>
                      <a:cubicBezTo>
                        <a:pt x="490" y="4072"/>
                        <a:pt x="742" y="3958"/>
                        <a:pt x="993" y="3857"/>
                      </a:cubicBezTo>
                      <a:cubicBezTo>
                        <a:pt x="993" y="3795"/>
                        <a:pt x="1006" y="3732"/>
                        <a:pt x="1018" y="3669"/>
                      </a:cubicBezTo>
                      <a:cubicBezTo>
                        <a:pt x="1082" y="3267"/>
                        <a:pt x="1194" y="2877"/>
                        <a:pt x="1358" y="2513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1" name="Google Shape;2741;p64"/>
                <p:cNvSpPr/>
                <p:nvPr/>
              </p:nvSpPr>
              <p:spPr>
                <a:xfrm>
                  <a:off x="4629480" y="1373296"/>
                  <a:ext cx="259477" cy="136445"/>
                </a:xfrm>
                <a:custGeom>
                  <a:rect b="b" l="l" r="r" t="t"/>
                  <a:pathLst>
                    <a:path extrusionOk="0" h="2716" w="5165">
                      <a:moveTo>
                        <a:pt x="4625" y="190"/>
                      </a:moveTo>
                      <a:cubicBezTo>
                        <a:pt x="4574" y="215"/>
                        <a:pt x="4511" y="227"/>
                        <a:pt x="4449" y="252"/>
                      </a:cubicBezTo>
                      <a:lnTo>
                        <a:pt x="4650" y="453"/>
                      </a:lnTo>
                      <a:cubicBezTo>
                        <a:pt x="4637" y="366"/>
                        <a:pt x="4637" y="277"/>
                        <a:pt x="4625" y="190"/>
                      </a:cubicBezTo>
                      <a:close/>
                      <a:moveTo>
                        <a:pt x="5152" y="1"/>
                      </a:moveTo>
                      <a:lnTo>
                        <a:pt x="4926" y="76"/>
                      </a:lnTo>
                      <a:cubicBezTo>
                        <a:pt x="5014" y="202"/>
                        <a:pt x="5102" y="327"/>
                        <a:pt x="5164" y="466"/>
                      </a:cubicBezTo>
                      <a:cubicBezTo>
                        <a:pt x="5164" y="302"/>
                        <a:pt x="5152" y="151"/>
                        <a:pt x="5152" y="1"/>
                      </a:cubicBezTo>
                      <a:close/>
                      <a:moveTo>
                        <a:pt x="766" y="1659"/>
                      </a:moveTo>
                      <a:lnTo>
                        <a:pt x="766" y="1659"/>
                      </a:lnTo>
                      <a:cubicBezTo>
                        <a:pt x="515" y="1760"/>
                        <a:pt x="263" y="1874"/>
                        <a:pt x="0" y="1974"/>
                      </a:cubicBezTo>
                      <a:cubicBezTo>
                        <a:pt x="138" y="2212"/>
                        <a:pt x="276" y="2464"/>
                        <a:pt x="414" y="2715"/>
                      </a:cubicBezTo>
                      <a:cubicBezTo>
                        <a:pt x="352" y="2502"/>
                        <a:pt x="339" y="2276"/>
                        <a:pt x="439" y="2075"/>
                      </a:cubicBezTo>
                      <a:cubicBezTo>
                        <a:pt x="515" y="2276"/>
                        <a:pt x="615" y="2477"/>
                        <a:pt x="729" y="2665"/>
                      </a:cubicBezTo>
                      <a:cubicBezTo>
                        <a:pt x="716" y="2326"/>
                        <a:pt x="729" y="1974"/>
                        <a:pt x="766" y="1659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2" name="Google Shape;2742;p64"/>
                <p:cNvSpPr/>
                <p:nvPr/>
              </p:nvSpPr>
              <p:spPr>
                <a:xfrm>
                  <a:off x="4622497" y="1278600"/>
                  <a:ext cx="229234" cy="137098"/>
                </a:xfrm>
                <a:custGeom>
                  <a:rect b="b" l="l" r="r" t="t"/>
                  <a:pathLst>
                    <a:path extrusionOk="0" h="2729" w="4563">
                      <a:moveTo>
                        <a:pt x="3381" y="1"/>
                      </a:moveTo>
                      <a:cubicBezTo>
                        <a:pt x="2463" y="366"/>
                        <a:pt x="1559" y="768"/>
                        <a:pt x="642" y="1145"/>
                      </a:cubicBezTo>
                      <a:cubicBezTo>
                        <a:pt x="352" y="1634"/>
                        <a:pt x="126" y="2187"/>
                        <a:pt x="0" y="2728"/>
                      </a:cubicBezTo>
                      <a:cubicBezTo>
                        <a:pt x="428" y="2552"/>
                        <a:pt x="855" y="2376"/>
                        <a:pt x="1270" y="2200"/>
                      </a:cubicBezTo>
                      <a:cubicBezTo>
                        <a:pt x="1496" y="1673"/>
                        <a:pt x="1810" y="1170"/>
                        <a:pt x="2175" y="692"/>
                      </a:cubicBezTo>
                      <a:cubicBezTo>
                        <a:pt x="2175" y="679"/>
                        <a:pt x="2175" y="679"/>
                        <a:pt x="2187" y="679"/>
                      </a:cubicBezTo>
                      <a:cubicBezTo>
                        <a:pt x="2351" y="679"/>
                        <a:pt x="3167" y="1120"/>
                        <a:pt x="3268" y="1170"/>
                      </a:cubicBezTo>
                      <a:cubicBezTo>
                        <a:pt x="3343" y="1207"/>
                        <a:pt x="3431" y="1257"/>
                        <a:pt x="3507" y="1308"/>
                      </a:cubicBezTo>
                      <a:cubicBezTo>
                        <a:pt x="3859" y="1170"/>
                        <a:pt x="4211" y="1044"/>
                        <a:pt x="4562" y="931"/>
                      </a:cubicBezTo>
                      <a:cubicBezTo>
                        <a:pt x="4223" y="567"/>
                        <a:pt x="3821" y="240"/>
                        <a:pt x="3381" y="1"/>
                      </a:cubicBezTo>
                      <a:close/>
                    </a:path>
                  </a:pathLst>
                </a:custGeom>
                <a:solidFill>
                  <a:srgbClr val="13787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3" name="Google Shape;2743;p64"/>
                <p:cNvSpPr/>
                <p:nvPr/>
              </p:nvSpPr>
              <p:spPr>
                <a:xfrm>
                  <a:off x="4861122" y="1367017"/>
                  <a:ext cx="37326" cy="85303"/>
                </a:xfrm>
                <a:custGeom>
                  <a:rect b="b" l="l" r="r" t="t"/>
                  <a:pathLst>
                    <a:path extrusionOk="0" h="1698" w="743">
                      <a:moveTo>
                        <a:pt x="101" y="0"/>
                      </a:moveTo>
                      <a:cubicBezTo>
                        <a:pt x="51" y="0"/>
                        <a:pt x="0" y="63"/>
                        <a:pt x="0" y="114"/>
                      </a:cubicBezTo>
                      <a:cubicBezTo>
                        <a:pt x="14" y="176"/>
                        <a:pt x="14" y="251"/>
                        <a:pt x="14" y="315"/>
                      </a:cubicBezTo>
                      <a:cubicBezTo>
                        <a:pt x="26" y="402"/>
                        <a:pt x="26" y="491"/>
                        <a:pt x="39" y="578"/>
                      </a:cubicBezTo>
                      <a:cubicBezTo>
                        <a:pt x="340" y="905"/>
                        <a:pt x="592" y="1270"/>
                        <a:pt x="742" y="1697"/>
                      </a:cubicBezTo>
                      <a:cubicBezTo>
                        <a:pt x="729" y="1508"/>
                        <a:pt x="717" y="1320"/>
                        <a:pt x="679" y="1131"/>
                      </a:cubicBezTo>
                      <a:cubicBezTo>
                        <a:pt x="692" y="1119"/>
                        <a:pt x="704" y="1094"/>
                        <a:pt x="704" y="1069"/>
                      </a:cubicBezTo>
                      <a:cubicBezTo>
                        <a:pt x="679" y="905"/>
                        <a:pt x="629" y="742"/>
                        <a:pt x="553" y="591"/>
                      </a:cubicBezTo>
                      <a:cubicBezTo>
                        <a:pt x="491" y="452"/>
                        <a:pt x="403" y="327"/>
                        <a:pt x="315" y="201"/>
                      </a:cubicBezTo>
                      <a:cubicBezTo>
                        <a:pt x="265" y="139"/>
                        <a:pt x="215" y="88"/>
                        <a:pt x="164" y="25"/>
                      </a:cubicBezTo>
                      <a:cubicBezTo>
                        <a:pt x="151" y="13"/>
                        <a:pt x="126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26712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4" name="Google Shape;2744;p64"/>
                <p:cNvSpPr/>
                <p:nvPr/>
              </p:nvSpPr>
              <p:spPr>
                <a:xfrm>
                  <a:off x="4646460" y="1477488"/>
                  <a:ext cx="25320" cy="67569"/>
                </a:xfrm>
                <a:custGeom>
                  <a:rect b="b" l="l" r="r" t="t"/>
                  <a:pathLst>
                    <a:path extrusionOk="0" h="1345" w="504">
                      <a:moveTo>
                        <a:pt x="101" y="1"/>
                      </a:moveTo>
                      <a:cubicBezTo>
                        <a:pt x="1" y="202"/>
                        <a:pt x="14" y="428"/>
                        <a:pt x="76" y="641"/>
                      </a:cubicBezTo>
                      <a:cubicBezTo>
                        <a:pt x="126" y="805"/>
                        <a:pt x="202" y="956"/>
                        <a:pt x="277" y="1107"/>
                      </a:cubicBezTo>
                      <a:cubicBezTo>
                        <a:pt x="353" y="1182"/>
                        <a:pt x="428" y="1269"/>
                        <a:pt x="503" y="1345"/>
                      </a:cubicBezTo>
                      <a:cubicBezTo>
                        <a:pt x="478" y="1219"/>
                        <a:pt x="453" y="1081"/>
                        <a:pt x="453" y="956"/>
                      </a:cubicBezTo>
                      <a:cubicBezTo>
                        <a:pt x="441" y="956"/>
                        <a:pt x="441" y="956"/>
                        <a:pt x="441" y="943"/>
                      </a:cubicBezTo>
                      <a:cubicBezTo>
                        <a:pt x="416" y="830"/>
                        <a:pt x="403" y="716"/>
                        <a:pt x="391" y="591"/>
                      </a:cubicBezTo>
                      <a:cubicBezTo>
                        <a:pt x="277" y="403"/>
                        <a:pt x="177" y="202"/>
                        <a:pt x="101" y="1"/>
                      </a:cubicBezTo>
                      <a:close/>
                    </a:path>
                  </a:pathLst>
                </a:custGeom>
                <a:solidFill>
                  <a:srgbClr val="26712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5" name="Google Shape;2745;p64"/>
                <p:cNvSpPr/>
                <p:nvPr/>
              </p:nvSpPr>
              <p:spPr>
                <a:xfrm>
                  <a:off x="4599740" y="1228966"/>
                  <a:ext cx="315140" cy="347242"/>
                </a:xfrm>
                <a:custGeom>
                  <a:rect b="b" l="l" r="r" t="t"/>
                  <a:pathLst>
                    <a:path extrusionOk="0" h="6912" w="6273">
                      <a:moveTo>
                        <a:pt x="2173" y="1"/>
                      </a:moveTo>
                      <a:cubicBezTo>
                        <a:pt x="2160" y="1"/>
                        <a:pt x="2148" y="4"/>
                        <a:pt x="2137" y="8"/>
                      </a:cubicBezTo>
                      <a:cubicBezTo>
                        <a:pt x="1095" y="801"/>
                        <a:pt x="316" y="2195"/>
                        <a:pt x="165" y="3490"/>
                      </a:cubicBezTo>
                      <a:cubicBezTo>
                        <a:pt x="1" y="4784"/>
                        <a:pt x="793" y="6141"/>
                        <a:pt x="1810" y="6908"/>
                      </a:cubicBezTo>
                      <a:cubicBezTo>
                        <a:pt x="1813" y="6910"/>
                        <a:pt x="1815" y="6912"/>
                        <a:pt x="1817" y="6912"/>
                      </a:cubicBezTo>
                      <a:cubicBezTo>
                        <a:pt x="1852" y="6912"/>
                        <a:pt x="1425" y="6163"/>
                        <a:pt x="1207" y="5450"/>
                      </a:cubicBezTo>
                      <a:cubicBezTo>
                        <a:pt x="1044" y="4935"/>
                        <a:pt x="1082" y="4206"/>
                        <a:pt x="1157" y="3678"/>
                      </a:cubicBezTo>
                      <a:cubicBezTo>
                        <a:pt x="1321" y="2686"/>
                        <a:pt x="1798" y="1818"/>
                        <a:pt x="2402" y="1002"/>
                      </a:cubicBezTo>
                      <a:cubicBezTo>
                        <a:pt x="3231" y="1290"/>
                        <a:pt x="3972" y="1667"/>
                        <a:pt x="4613" y="2296"/>
                      </a:cubicBezTo>
                      <a:cubicBezTo>
                        <a:pt x="5002" y="2698"/>
                        <a:pt x="5443" y="3038"/>
                        <a:pt x="5681" y="3817"/>
                      </a:cubicBezTo>
                      <a:cubicBezTo>
                        <a:pt x="5874" y="4469"/>
                        <a:pt x="5882" y="5354"/>
                        <a:pt x="5904" y="5354"/>
                      </a:cubicBezTo>
                      <a:cubicBezTo>
                        <a:pt x="5905" y="5354"/>
                        <a:pt x="5906" y="5353"/>
                        <a:pt x="5907" y="5350"/>
                      </a:cubicBezTo>
                      <a:cubicBezTo>
                        <a:pt x="6272" y="4005"/>
                        <a:pt x="6021" y="2686"/>
                        <a:pt x="5128" y="1617"/>
                      </a:cubicBezTo>
                      <a:cubicBezTo>
                        <a:pt x="4456" y="814"/>
                        <a:pt x="3528" y="11"/>
                        <a:pt x="2438" y="11"/>
                      </a:cubicBezTo>
                      <a:cubicBezTo>
                        <a:pt x="2368" y="11"/>
                        <a:pt x="2297" y="15"/>
                        <a:pt x="2226" y="22"/>
                      </a:cubicBezTo>
                      <a:cubicBezTo>
                        <a:pt x="2211" y="7"/>
                        <a:pt x="2191" y="1"/>
                        <a:pt x="21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46" name="Google Shape;2746;p64"/>
          <p:cNvGrpSpPr/>
          <p:nvPr/>
        </p:nvGrpSpPr>
        <p:grpSpPr>
          <a:xfrm rot="3399531">
            <a:off x="4266453" y="1613298"/>
            <a:ext cx="981604" cy="693157"/>
            <a:chOff x="5179975" y="521934"/>
            <a:chExt cx="679914" cy="480120"/>
          </a:xfrm>
        </p:grpSpPr>
        <p:sp>
          <p:nvSpPr>
            <p:cNvPr id="2747" name="Google Shape;2747;p64"/>
            <p:cNvSpPr/>
            <p:nvPr/>
          </p:nvSpPr>
          <p:spPr>
            <a:xfrm>
              <a:off x="5186254" y="526355"/>
              <a:ext cx="673635" cy="475699"/>
            </a:xfrm>
            <a:custGeom>
              <a:rect b="b" l="l" r="r" t="t"/>
              <a:pathLst>
                <a:path extrusionOk="0" h="9469" w="13409">
                  <a:moveTo>
                    <a:pt x="12415" y="1"/>
                  </a:moveTo>
                  <a:cubicBezTo>
                    <a:pt x="12383" y="1"/>
                    <a:pt x="12350" y="3"/>
                    <a:pt x="12316" y="8"/>
                  </a:cubicBezTo>
                  <a:cubicBezTo>
                    <a:pt x="11675" y="109"/>
                    <a:pt x="11034" y="335"/>
                    <a:pt x="10443" y="624"/>
                  </a:cubicBezTo>
                  <a:cubicBezTo>
                    <a:pt x="9614" y="1026"/>
                    <a:pt x="8885" y="1617"/>
                    <a:pt x="8181" y="2220"/>
                  </a:cubicBezTo>
                  <a:cubicBezTo>
                    <a:pt x="7704" y="2622"/>
                    <a:pt x="7276" y="3075"/>
                    <a:pt x="6749" y="3401"/>
                  </a:cubicBezTo>
                  <a:cubicBezTo>
                    <a:pt x="6171" y="3753"/>
                    <a:pt x="5480" y="3879"/>
                    <a:pt x="4826" y="4030"/>
                  </a:cubicBezTo>
                  <a:cubicBezTo>
                    <a:pt x="4084" y="4218"/>
                    <a:pt x="3356" y="4469"/>
                    <a:pt x="2665" y="4784"/>
                  </a:cubicBezTo>
                  <a:cubicBezTo>
                    <a:pt x="2011" y="5072"/>
                    <a:pt x="1383" y="5449"/>
                    <a:pt x="817" y="5889"/>
                  </a:cubicBezTo>
                  <a:cubicBezTo>
                    <a:pt x="453" y="6166"/>
                    <a:pt x="1" y="6568"/>
                    <a:pt x="101" y="7083"/>
                  </a:cubicBezTo>
                  <a:cubicBezTo>
                    <a:pt x="139" y="7284"/>
                    <a:pt x="264" y="7460"/>
                    <a:pt x="440" y="7573"/>
                  </a:cubicBezTo>
                  <a:cubicBezTo>
                    <a:pt x="691" y="7711"/>
                    <a:pt x="968" y="7636"/>
                    <a:pt x="1219" y="7749"/>
                  </a:cubicBezTo>
                  <a:cubicBezTo>
                    <a:pt x="1546" y="7900"/>
                    <a:pt x="1810" y="8264"/>
                    <a:pt x="2049" y="8515"/>
                  </a:cubicBezTo>
                  <a:cubicBezTo>
                    <a:pt x="2313" y="8780"/>
                    <a:pt x="2564" y="9056"/>
                    <a:pt x="2891" y="9232"/>
                  </a:cubicBezTo>
                  <a:cubicBezTo>
                    <a:pt x="3197" y="9397"/>
                    <a:pt x="3530" y="9469"/>
                    <a:pt x="3870" y="9469"/>
                  </a:cubicBezTo>
                  <a:cubicBezTo>
                    <a:pt x="4775" y="9469"/>
                    <a:pt x="5725" y="8960"/>
                    <a:pt x="6309" y="8339"/>
                  </a:cubicBezTo>
                  <a:cubicBezTo>
                    <a:pt x="6762" y="7850"/>
                    <a:pt x="7013" y="7183"/>
                    <a:pt x="6988" y="6530"/>
                  </a:cubicBezTo>
                  <a:cubicBezTo>
                    <a:pt x="6988" y="6116"/>
                    <a:pt x="6824" y="5751"/>
                    <a:pt x="6774" y="5362"/>
                  </a:cubicBezTo>
                  <a:cubicBezTo>
                    <a:pt x="6749" y="5161"/>
                    <a:pt x="6737" y="4909"/>
                    <a:pt x="6862" y="4733"/>
                  </a:cubicBezTo>
                  <a:cubicBezTo>
                    <a:pt x="6943" y="4625"/>
                    <a:pt x="7051" y="4583"/>
                    <a:pt x="7169" y="4583"/>
                  </a:cubicBezTo>
                  <a:cubicBezTo>
                    <a:pt x="7421" y="4583"/>
                    <a:pt x="7717" y="4772"/>
                    <a:pt x="7880" y="4909"/>
                  </a:cubicBezTo>
                  <a:cubicBezTo>
                    <a:pt x="8106" y="5110"/>
                    <a:pt x="8332" y="5298"/>
                    <a:pt x="8571" y="5462"/>
                  </a:cubicBezTo>
                  <a:cubicBezTo>
                    <a:pt x="9071" y="5791"/>
                    <a:pt x="9607" y="6003"/>
                    <a:pt x="10202" y="6003"/>
                  </a:cubicBezTo>
                  <a:cubicBezTo>
                    <a:pt x="10220" y="6003"/>
                    <a:pt x="10237" y="6002"/>
                    <a:pt x="10255" y="6002"/>
                  </a:cubicBezTo>
                  <a:cubicBezTo>
                    <a:pt x="11386" y="6002"/>
                    <a:pt x="12605" y="5236"/>
                    <a:pt x="13146" y="4231"/>
                  </a:cubicBezTo>
                  <a:cubicBezTo>
                    <a:pt x="13409" y="3728"/>
                    <a:pt x="13384" y="3100"/>
                    <a:pt x="13271" y="2547"/>
                  </a:cubicBezTo>
                  <a:cubicBezTo>
                    <a:pt x="13196" y="2195"/>
                    <a:pt x="12982" y="1855"/>
                    <a:pt x="12931" y="1503"/>
                  </a:cubicBezTo>
                  <a:cubicBezTo>
                    <a:pt x="12881" y="1190"/>
                    <a:pt x="13132" y="1001"/>
                    <a:pt x="13095" y="687"/>
                  </a:cubicBezTo>
                  <a:cubicBezTo>
                    <a:pt x="13060" y="317"/>
                    <a:pt x="12782" y="1"/>
                    <a:pt x="12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4"/>
            <p:cNvSpPr/>
            <p:nvPr/>
          </p:nvSpPr>
          <p:spPr>
            <a:xfrm>
              <a:off x="5179975" y="521934"/>
              <a:ext cx="674288" cy="475699"/>
            </a:xfrm>
            <a:custGeom>
              <a:rect b="b" l="l" r="r" t="t"/>
              <a:pathLst>
                <a:path extrusionOk="0" h="9469" w="13422">
                  <a:moveTo>
                    <a:pt x="12423" y="0"/>
                  </a:moveTo>
                  <a:cubicBezTo>
                    <a:pt x="12392" y="0"/>
                    <a:pt x="12360" y="3"/>
                    <a:pt x="12328" y="8"/>
                  </a:cubicBezTo>
                  <a:cubicBezTo>
                    <a:pt x="11674" y="108"/>
                    <a:pt x="11046" y="335"/>
                    <a:pt x="10456" y="624"/>
                  </a:cubicBezTo>
                  <a:cubicBezTo>
                    <a:pt x="9626" y="1026"/>
                    <a:pt x="8884" y="1616"/>
                    <a:pt x="8181" y="2220"/>
                  </a:cubicBezTo>
                  <a:cubicBezTo>
                    <a:pt x="7716" y="2610"/>
                    <a:pt x="7289" y="3074"/>
                    <a:pt x="6761" y="3401"/>
                  </a:cubicBezTo>
                  <a:cubicBezTo>
                    <a:pt x="6183" y="3753"/>
                    <a:pt x="5479" y="3878"/>
                    <a:pt x="4838" y="4029"/>
                  </a:cubicBezTo>
                  <a:cubicBezTo>
                    <a:pt x="4097" y="4218"/>
                    <a:pt x="3368" y="4469"/>
                    <a:pt x="2676" y="4783"/>
                  </a:cubicBezTo>
                  <a:cubicBezTo>
                    <a:pt x="2023" y="5073"/>
                    <a:pt x="1395" y="5450"/>
                    <a:pt x="830" y="5889"/>
                  </a:cubicBezTo>
                  <a:cubicBezTo>
                    <a:pt x="465" y="6165"/>
                    <a:pt x="0" y="6568"/>
                    <a:pt x="113" y="7083"/>
                  </a:cubicBezTo>
                  <a:cubicBezTo>
                    <a:pt x="151" y="7284"/>
                    <a:pt x="277" y="7460"/>
                    <a:pt x="453" y="7561"/>
                  </a:cubicBezTo>
                  <a:cubicBezTo>
                    <a:pt x="691" y="7712"/>
                    <a:pt x="980" y="7636"/>
                    <a:pt x="1232" y="7749"/>
                  </a:cubicBezTo>
                  <a:cubicBezTo>
                    <a:pt x="1558" y="7900"/>
                    <a:pt x="1810" y="8265"/>
                    <a:pt x="2061" y="8516"/>
                  </a:cubicBezTo>
                  <a:cubicBezTo>
                    <a:pt x="2324" y="8779"/>
                    <a:pt x="2564" y="9056"/>
                    <a:pt x="2890" y="9232"/>
                  </a:cubicBezTo>
                  <a:cubicBezTo>
                    <a:pt x="3196" y="9397"/>
                    <a:pt x="3530" y="9469"/>
                    <a:pt x="3871" y="9469"/>
                  </a:cubicBezTo>
                  <a:cubicBezTo>
                    <a:pt x="4775" y="9469"/>
                    <a:pt x="5724" y="8961"/>
                    <a:pt x="6309" y="8340"/>
                  </a:cubicBezTo>
                  <a:cubicBezTo>
                    <a:pt x="6773" y="7849"/>
                    <a:pt x="7012" y="7184"/>
                    <a:pt x="6999" y="6517"/>
                  </a:cubicBezTo>
                  <a:cubicBezTo>
                    <a:pt x="6987" y="6115"/>
                    <a:pt x="6836" y="5751"/>
                    <a:pt x="6786" y="5361"/>
                  </a:cubicBezTo>
                  <a:cubicBezTo>
                    <a:pt x="6761" y="5160"/>
                    <a:pt x="6736" y="4909"/>
                    <a:pt x="6862" y="4733"/>
                  </a:cubicBezTo>
                  <a:cubicBezTo>
                    <a:pt x="6942" y="4625"/>
                    <a:pt x="7052" y="4583"/>
                    <a:pt x="7172" y="4583"/>
                  </a:cubicBezTo>
                  <a:cubicBezTo>
                    <a:pt x="7427" y="4583"/>
                    <a:pt x="7729" y="4772"/>
                    <a:pt x="7892" y="4909"/>
                  </a:cubicBezTo>
                  <a:cubicBezTo>
                    <a:pt x="8105" y="5110"/>
                    <a:pt x="8331" y="5299"/>
                    <a:pt x="8583" y="5462"/>
                  </a:cubicBezTo>
                  <a:cubicBezTo>
                    <a:pt x="9085" y="5792"/>
                    <a:pt x="9609" y="6003"/>
                    <a:pt x="10216" y="6003"/>
                  </a:cubicBezTo>
                  <a:cubicBezTo>
                    <a:pt x="10233" y="6003"/>
                    <a:pt x="10250" y="6003"/>
                    <a:pt x="10267" y="6003"/>
                  </a:cubicBezTo>
                  <a:cubicBezTo>
                    <a:pt x="11398" y="6003"/>
                    <a:pt x="12604" y="5236"/>
                    <a:pt x="13145" y="4230"/>
                  </a:cubicBezTo>
                  <a:cubicBezTo>
                    <a:pt x="13421" y="3728"/>
                    <a:pt x="13396" y="3099"/>
                    <a:pt x="13271" y="2546"/>
                  </a:cubicBezTo>
                  <a:cubicBezTo>
                    <a:pt x="13195" y="2194"/>
                    <a:pt x="12994" y="1856"/>
                    <a:pt x="12944" y="1504"/>
                  </a:cubicBezTo>
                  <a:cubicBezTo>
                    <a:pt x="12894" y="1189"/>
                    <a:pt x="13145" y="1001"/>
                    <a:pt x="13107" y="686"/>
                  </a:cubicBezTo>
                  <a:cubicBezTo>
                    <a:pt x="13060" y="317"/>
                    <a:pt x="12780" y="0"/>
                    <a:pt x="12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4"/>
            <p:cNvSpPr/>
            <p:nvPr/>
          </p:nvSpPr>
          <p:spPr>
            <a:xfrm>
              <a:off x="5572625" y="566796"/>
              <a:ext cx="274046" cy="237071"/>
            </a:xfrm>
            <a:custGeom>
              <a:rect b="b" l="l" r="r" t="t"/>
              <a:pathLst>
                <a:path extrusionOk="0" h="4719" w="5455">
                  <a:moveTo>
                    <a:pt x="3556" y="0"/>
                  </a:moveTo>
                  <a:cubicBezTo>
                    <a:pt x="2681" y="0"/>
                    <a:pt x="1658" y="785"/>
                    <a:pt x="1081" y="1226"/>
                  </a:cubicBezTo>
                  <a:cubicBezTo>
                    <a:pt x="579" y="1628"/>
                    <a:pt x="1" y="2219"/>
                    <a:pt x="126" y="2923"/>
                  </a:cubicBezTo>
                  <a:cubicBezTo>
                    <a:pt x="214" y="3375"/>
                    <a:pt x="604" y="3778"/>
                    <a:pt x="931" y="4054"/>
                  </a:cubicBezTo>
                  <a:cubicBezTo>
                    <a:pt x="1333" y="4393"/>
                    <a:pt x="1873" y="4632"/>
                    <a:pt x="2413" y="4707"/>
                  </a:cubicBezTo>
                  <a:cubicBezTo>
                    <a:pt x="2477" y="4715"/>
                    <a:pt x="2541" y="4718"/>
                    <a:pt x="2606" y="4718"/>
                  </a:cubicBezTo>
                  <a:cubicBezTo>
                    <a:pt x="3527" y="4718"/>
                    <a:pt x="4468" y="3988"/>
                    <a:pt x="4927" y="3225"/>
                  </a:cubicBezTo>
                  <a:cubicBezTo>
                    <a:pt x="5455" y="2332"/>
                    <a:pt x="5128" y="1189"/>
                    <a:pt x="4486" y="435"/>
                  </a:cubicBezTo>
                  <a:cubicBezTo>
                    <a:pt x="4224" y="122"/>
                    <a:pt x="3901" y="0"/>
                    <a:pt x="3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4"/>
            <p:cNvSpPr/>
            <p:nvPr/>
          </p:nvSpPr>
          <p:spPr>
            <a:xfrm>
              <a:off x="5236139" y="745839"/>
              <a:ext cx="276557" cy="231093"/>
            </a:xfrm>
            <a:custGeom>
              <a:rect b="b" l="l" r="r" t="t"/>
              <a:pathLst>
                <a:path extrusionOk="0" h="4600" w="5505">
                  <a:moveTo>
                    <a:pt x="4004" y="1"/>
                  </a:moveTo>
                  <a:cubicBezTo>
                    <a:pt x="3617" y="1"/>
                    <a:pt x="3213" y="128"/>
                    <a:pt x="2878" y="264"/>
                  </a:cubicBezTo>
                  <a:cubicBezTo>
                    <a:pt x="1935" y="666"/>
                    <a:pt x="0" y="1495"/>
                    <a:pt x="503" y="2839"/>
                  </a:cubicBezTo>
                  <a:cubicBezTo>
                    <a:pt x="850" y="3756"/>
                    <a:pt x="1660" y="4599"/>
                    <a:pt x="2670" y="4599"/>
                  </a:cubicBezTo>
                  <a:cubicBezTo>
                    <a:pt x="2685" y="4599"/>
                    <a:pt x="2700" y="4599"/>
                    <a:pt x="2714" y="4599"/>
                  </a:cubicBezTo>
                  <a:cubicBezTo>
                    <a:pt x="3670" y="4574"/>
                    <a:pt x="4864" y="4046"/>
                    <a:pt x="5241" y="3129"/>
                  </a:cubicBezTo>
                  <a:cubicBezTo>
                    <a:pt x="5454" y="2638"/>
                    <a:pt x="5504" y="2035"/>
                    <a:pt x="5404" y="1520"/>
                  </a:cubicBezTo>
                  <a:cubicBezTo>
                    <a:pt x="5328" y="1105"/>
                    <a:pt x="5165" y="565"/>
                    <a:pt x="4826" y="276"/>
                  </a:cubicBezTo>
                  <a:cubicBezTo>
                    <a:pt x="4586" y="75"/>
                    <a:pt x="4300" y="1"/>
                    <a:pt x="4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4"/>
            <p:cNvSpPr/>
            <p:nvPr/>
          </p:nvSpPr>
          <p:spPr>
            <a:xfrm>
              <a:off x="5707712" y="570915"/>
              <a:ext cx="18990" cy="232399"/>
            </a:xfrm>
            <a:custGeom>
              <a:rect b="b" l="l" r="r" t="t"/>
              <a:pathLst>
                <a:path extrusionOk="0" h="4626" w="378">
                  <a:moveTo>
                    <a:pt x="315" y="1"/>
                  </a:moveTo>
                  <a:cubicBezTo>
                    <a:pt x="214" y="38"/>
                    <a:pt x="101" y="76"/>
                    <a:pt x="1" y="127"/>
                  </a:cubicBezTo>
                  <a:lnTo>
                    <a:pt x="1" y="152"/>
                  </a:lnTo>
                  <a:cubicBezTo>
                    <a:pt x="1" y="805"/>
                    <a:pt x="13" y="1471"/>
                    <a:pt x="13" y="2137"/>
                  </a:cubicBezTo>
                  <a:cubicBezTo>
                    <a:pt x="26" y="2967"/>
                    <a:pt x="51" y="3796"/>
                    <a:pt x="76" y="4625"/>
                  </a:cubicBezTo>
                  <a:cubicBezTo>
                    <a:pt x="177" y="4612"/>
                    <a:pt x="277" y="4600"/>
                    <a:pt x="378" y="4575"/>
                  </a:cubicBezTo>
                  <a:cubicBezTo>
                    <a:pt x="378" y="3796"/>
                    <a:pt x="328" y="2816"/>
                    <a:pt x="315" y="2074"/>
                  </a:cubicBezTo>
                  <a:lnTo>
                    <a:pt x="315" y="88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4"/>
            <p:cNvSpPr/>
            <p:nvPr/>
          </p:nvSpPr>
          <p:spPr>
            <a:xfrm>
              <a:off x="5637029" y="589201"/>
              <a:ext cx="46771" cy="210947"/>
            </a:xfrm>
            <a:custGeom>
              <a:rect b="b" l="l" r="r" t="t"/>
              <a:pathLst>
                <a:path extrusionOk="0" h="4199" w="931">
                  <a:moveTo>
                    <a:pt x="930" y="1"/>
                  </a:moveTo>
                  <a:cubicBezTo>
                    <a:pt x="591" y="190"/>
                    <a:pt x="264" y="428"/>
                    <a:pt x="0" y="629"/>
                  </a:cubicBezTo>
                  <a:cubicBezTo>
                    <a:pt x="12" y="1132"/>
                    <a:pt x="12" y="1635"/>
                    <a:pt x="26" y="2150"/>
                  </a:cubicBezTo>
                  <a:cubicBezTo>
                    <a:pt x="38" y="2728"/>
                    <a:pt x="38" y="3306"/>
                    <a:pt x="63" y="3884"/>
                  </a:cubicBezTo>
                  <a:cubicBezTo>
                    <a:pt x="302" y="4035"/>
                    <a:pt x="578" y="4136"/>
                    <a:pt x="842" y="4198"/>
                  </a:cubicBezTo>
                  <a:cubicBezTo>
                    <a:pt x="880" y="3545"/>
                    <a:pt x="892" y="2891"/>
                    <a:pt x="905" y="2226"/>
                  </a:cubicBezTo>
                  <a:cubicBezTo>
                    <a:pt x="917" y="1622"/>
                    <a:pt x="917" y="1006"/>
                    <a:pt x="917" y="391"/>
                  </a:cubicBezTo>
                  <a:cubicBezTo>
                    <a:pt x="917" y="265"/>
                    <a:pt x="917" y="140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4"/>
            <p:cNvSpPr/>
            <p:nvPr/>
          </p:nvSpPr>
          <p:spPr>
            <a:xfrm>
              <a:off x="5392677" y="749557"/>
              <a:ext cx="17131" cy="224813"/>
            </a:xfrm>
            <a:custGeom>
              <a:rect b="b" l="l" r="r" t="t"/>
              <a:pathLst>
                <a:path extrusionOk="0" h="4475" w="341">
                  <a:moveTo>
                    <a:pt x="327" y="1"/>
                  </a:moveTo>
                  <a:cubicBezTo>
                    <a:pt x="215" y="26"/>
                    <a:pt x="114" y="64"/>
                    <a:pt x="1" y="101"/>
                  </a:cubicBezTo>
                  <a:cubicBezTo>
                    <a:pt x="14" y="140"/>
                    <a:pt x="14" y="177"/>
                    <a:pt x="14" y="202"/>
                  </a:cubicBezTo>
                  <a:cubicBezTo>
                    <a:pt x="14" y="868"/>
                    <a:pt x="14" y="1522"/>
                    <a:pt x="26" y="2187"/>
                  </a:cubicBezTo>
                  <a:cubicBezTo>
                    <a:pt x="39" y="2954"/>
                    <a:pt x="51" y="3708"/>
                    <a:pt x="76" y="4475"/>
                  </a:cubicBezTo>
                  <a:cubicBezTo>
                    <a:pt x="164" y="4449"/>
                    <a:pt x="252" y="4437"/>
                    <a:pt x="340" y="4412"/>
                  </a:cubicBezTo>
                  <a:cubicBezTo>
                    <a:pt x="340" y="3645"/>
                    <a:pt x="327" y="2891"/>
                    <a:pt x="327" y="2125"/>
                  </a:cubicBezTo>
                  <a:lnTo>
                    <a:pt x="327" y="140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4"/>
            <p:cNvSpPr/>
            <p:nvPr/>
          </p:nvSpPr>
          <p:spPr>
            <a:xfrm>
              <a:off x="5322647" y="764126"/>
              <a:ext cx="46771" cy="212153"/>
            </a:xfrm>
            <a:custGeom>
              <a:rect b="b" l="l" r="r" t="t"/>
              <a:pathLst>
                <a:path extrusionOk="0" h="4223" w="931">
                  <a:moveTo>
                    <a:pt x="930" y="0"/>
                  </a:moveTo>
                  <a:cubicBezTo>
                    <a:pt x="654" y="113"/>
                    <a:pt x="314" y="264"/>
                    <a:pt x="0" y="453"/>
                  </a:cubicBezTo>
                  <a:cubicBezTo>
                    <a:pt x="0" y="1056"/>
                    <a:pt x="12" y="1671"/>
                    <a:pt x="25" y="2274"/>
                  </a:cubicBezTo>
                  <a:cubicBezTo>
                    <a:pt x="25" y="2852"/>
                    <a:pt x="37" y="3431"/>
                    <a:pt x="50" y="3997"/>
                  </a:cubicBezTo>
                  <a:cubicBezTo>
                    <a:pt x="302" y="4134"/>
                    <a:pt x="565" y="4210"/>
                    <a:pt x="855" y="4223"/>
                  </a:cubicBezTo>
                  <a:cubicBezTo>
                    <a:pt x="880" y="3606"/>
                    <a:pt x="892" y="2978"/>
                    <a:pt x="905" y="2363"/>
                  </a:cubicBezTo>
                  <a:cubicBezTo>
                    <a:pt x="905" y="1747"/>
                    <a:pt x="917" y="1131"/>
                    <a:pt x="917" y="528"/>
                  </a:cubicBezTo>
                  <a:cubicBezTo>
                    <a:pt x="917" y="364"/>
                    <a:pt x="917" y="188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5" name="Google Shape;2755;p64"/>
          <p:cNvGrpSpPr/>
          <p:nvPr/>
        </p:nvGrpSpPr>
        <p:grpSpPr>
          <a:xfrm rot="-3591590">
            <a:off x="7578887" y="3723676"/>
            <a:ext cx="598857" cy="568976"/>
            <a:chOff x="4596625" y="678271"/>
            <a:chExt cx="414811" cy="394113"/>
          </a:xfrm>
        </p:grpSpPr>
        <p:sp>
          <p:nvSpPr>
            <p:cNvPr id="2756" name="Google Shape;2756;p64"/>
            <p:cNvSpPr/>
            <p:nvPr/>
          </p:nvSpPr>
          <p:spPr>
            <a:xfrm>
              <a:off x="4596625" y="678271"/>
              <a:ext cx="414811" cy="394113"/>
            </a:xfrm>
            <a:custGeom>
              <a:rect b="b" l="l" r="r" t="t"/>
              <a:pathLst>
                <a:path extrusionOk="0" h="7845" w="8257">
                  <a:moveTo>
                    <a:pt x="5451" y="0"/>
                  </a:moveTo>
                  <a:cubicBezTo>
                    <a:pt x="5308" y="0"/>
                    <a:pt x="4799" y="857"/>
                    <a:pt x="4550" y="1156"/>
                  </a:cubicBezTo>
                  <a:cubicBezTo>
                    <a:pt x="4235" y="1545"/>
                    <a:pt x="3846" y="2212"/>
                    <a:pt x="3293" y="2274"/>
                  </a:cubicBezTo>
                  <a:cubicBezTo>
                    <a:pt x="3258" y="2278"/>
                    <a:pt x="3223" y="2280"/>
                    <a:pt x="3188" y="2280"/>
                  </a:cubicBezTo>
                  <a:cubicBezTo>
                    <a:pt x="2395" y="2280"/>
                    <a:pt x="1890" y="1339"/>
                    <a:pt x="1132" y="1219"/>
                  </a:cubicBezTo>
                  <a:cubicBezTo>
                    <a:pt x="1087" y="1212"/>
                    <a:pt x="1045" y="1208"/>
                    <a:pt x="1005" y="1208"/>
                  </a:cubicBezTo>
                  <a:cubicBezTo>
                    <a:pt x="684" y="1208"/>
                    <a:pt x="518" y="1426"/>
                    <a:pt x="641" y="1772"/>
                  </a:cubicBezTo>
                  <a:cubicBezTo>
                    <a:pt x="767" y="2111"/>
                    <a:pt x="2263" y="3305"/>
                    <a:pt x="2087" y="3707"/>
                  </a:cubicBezTo>
                  <a:cubicBezTo>
                    <a:pt x="1835" y="4285"/>
                    <a:pt x="289" y="4675"/>
                    <a:pt x="26" y="5517"/>
                  </a:cubicBezTo>
                  <a:cubicBezTo>
                    <a:pt x="1" y="5617"/>
                    <a:pt x="38" y="5706"/>
                    <a:pt x="138" y="5718"/>
                  </a:cubicBezTo>
                  <a:cubicBezTo>
                    <a:pt x="311" y="5750"/>
                    <a:pt x="480" y="5764"/>
                    <a:pt x="648" y="5764"/>
                  </a:cubicBezTo>
                  <a:cubicBezTo>
                    <a:pt x="1008" y="5764"/>
                    <a:pt x="1362" y="5699"/>
                    <a:pt x="1722" y="5605"/>
                  </a:cubicBezTo>
                  <a:cubicBezTo>
                    <a:pt x="2036" y="5530"/>
                    <a:pt x="2350" y="5416"/>
                    <a:pt x="2665" y="5341"/>
                  </a:cubicBezTo>
                  <a:cubicBezTo>
                    <a:pt x="2784" y="5309"/>
                    <a:pt x="2893" y="5293"/>
                    <a:pt x="2992" y="5293"/>
                  </a:cubicBezTo>
                  <a:cubicBezTo>
                    <a:pt x="3364" y="5293"/>
                    <a:pt x="3610" y="5510"/>
                    <a:pt x="3808" y="5907"/>
                  </a:cubicBezTo>
                  <a:cubicBezTo>
                    <a:pt x="4047" y="6359"/>
                    <a:pt x="4260" y="6811"/>
                    <a:pt x="4587" y="7226"/>
                  </a:cubicBezTo>
                  <a:cubicBezTo>
                    <a:pt x="4768" y="7455"/>
                    <a:pt x="5052" y="7844"/>
                    <a:pt x="5395" y="7844"/>
                  </a:cubicBezTo>
                  <a:cubicBezTo>
                    <a:pt x="5411" y="7844"/>
                    <a:pt x="5426" y="7843"/>
                    <a:pt x="5441" y="7842"/>
                  </a:cubicBezTo>
                  <a:cubicBezTo>
                    <a:pt x="5668" y="7817"/>
                    <a:pt x="5756" y="7666"/>
                    <a:pt x="5768" y="7452"/>
                  </a:cubicBezTo>
                  <a:cubicBezTo>
                    <a:pt x="5818" y="6887"/>
                    <a:pt x="5542" y="6170"/>
                    <a:pt x="5379" y="5617"/>
                  </a:cubicBezTo>
                  <a:cubicBezTo>
                    <a:pt x="5341" y="5454"/>
                    <a:pt x="5228" y="5265"/>
                    <a:pt x="5228" y="5089"/>
                  </a:cubicBezTo>
                  <a:cubicBezTo>
                    <a:pt x="5228" y="4788"/>
                    <a:pt x="5454" y="4600"/>
                    <a:pt x="5718" y="4499"/>
                  </a:cubicBezTo>
                  <a:cubicBezTo>
                    <a:pt x="5969" y="4411"/>
                    <a:pt x="6371" y="4273"/>
                    <a:pt x="6636" y="4184"/>
                  </a:cubicBezTo>
                  <a:cubicBezTo>
                    <a:pt x="7214" y="4009"/>
                    <a:pt x="7653" y="3858"/>
                    <a:pt x="8169" y="3531"/>
                  </a:cubicBezTo>
                  <a:cubicBezTo>
                    <a:pt x="8244" y="3481"/>
                    <a:pt x="8256" y="3343"/>
                    <a:pt x="8169" y="3293"/>
                  </a:cubicBezTo>
                  <a:cubicBezTo>
                    <a:pt x="7920" y="3129"/>
                    <a:pt x="7478" y="3086"/>
                    <a:pt x="6990" y="3086"/>
                  </a:cubicBezTo>
                  <a:cubicBezTo>
                    <a:pt x="6690" y="3086"/>
                    <a:pt x="6371" y="3102"/>
                    <a:pt x="6070" y="3117"/>
                  </a:cubicBezTo>
                  <a:cubicBezTo>
                    <a:pt x="5915" y="3126"/>
                    <a:pt x="5758" y="3150"/>
                    <a:pt x="5621" y="3150"/>
                  </a:cubicBezTo>
                  <a:cubicBezTo>
                    <a:pt x="5368" y="3150"/>
                    <a:pt x="5187" y="3067"/>
                    <a:pt x="5228" y="2651"/>
                  </a:cubicBezTo>
                  <a:cubicBezTo>
                    <a:pt x="5304" y="1948"/>
                    <a:pt x="5630" y="1282"/>
                    <a:pt x="5756" y="590"/>
                  </a:cubicBezTo>
                  <a:cubicBezTo>
                    <a:pt x="5806" y="352"/>
                    <a:pt x="5806" y="138"/>
                    <a:pt x="5630" y="51"/>
                  </a:cubicBezTo>
                  <a:cubicBezTo>
                    <a:pt x="5612" y="32"/>
                    <a:pt x="5594" y="20"/>
                    <a:pt x="5575" y="20"/>
                  </a:cubicBezTo>
                  <a:cubicBezTo>
                    <a:pt x="5569" y="20"/>
                    <a:pt x="5562" y="22"/>
                    <a:pt x="5555" y="25"/>
                  </a:cubicBezTo>
                  <a:cubicBezTo>
                    <a:pt x="5530" y="12"/>
                    <a:pt x="5492" y="0"/>
                    <a:pt x="5454" y="0"/>
                  </a:cubicBezTo>
                  <a:cubicBezTo>
                    <a:pt x="5453" y="0"/>
                    <a:pt x="5452" y="0"/>
                    <a:pt x="5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4"/>
            <p:cNvSpPr/>
            <p:nvPr/>
          </p:nvSpPr>
          <p:spPr>
            <a:xfrm>
              <a:off x="4731059" y="821496"/>
              <a:ext cx="17131" cy="14569"/>
            </a:xfrm>
            <a:custGeom>
              <a:rect b="b" l="l" r="r" t="t"/>
              <a:pathLst>
                <a:path extrusionOk="0" h="290" w="341">
                  <a:moveTo>
                    <a:pt x="156" y="0"/>
                  </a:moveTo>
                  <a:cubicBezTo>
                    <a:pt x="66" y="0"/>
                    <a:pt x="1" y="71"/>
                    <a:pt x="1" y="152"/>
                  </a:cubicBezTo>
                  <a:cubicBezTo>
                    <a:pt x="11" y="233"/>
                    <a:pt x="77" y="289"/>
                    <a:pt x="148" y="289"/>
                  </a:cubicBezTo>
                  <a:cubicBezTo>
                    <a:pt x="166" y="289"/>
                    <a:pt x="184" y="286"/>
                    <a:pt x="202" y="278"/>
                  </a:cubicBezTo>
                  <a:lnTo>
                    <a:pt x="215" y="278"/>
                  </a:lnTo>
                  <a:cubicBezTo>
                    <a:pt x="341" y="228"/>
                    <a:pt x="327" y="40"/>
                    <a:pt x="190" y="1"/>
                  </a:cubicBezTo>
                  <a:lnTo>
                    <a:pt x="177" y="1"/>
                  </a:lnTo>
                  <a:cubicBezTo>
                    <a:pt x="170" y="1"/>
                    <a:pt x="16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4"/>
            <p:cNvSpPr/>
            <p:nvPr/>
          </p:nvSpPr>
          <p:spPr>
            <a:xfrm>
              <a:off x="4756981" y="807028"/>
              <a:ext cx="21502" cy="20949"/>
            </a:xfrm>
            <a:custGeom>
              <a:rect b="b" l="l" r="r" t="t"/>
              <a:pathLst>
                <a:path extrusionOk="0" h="417" w="428">
                  <a:moveTo>
                    <a:pt x="227" y="1"/>
                  </a:moveTo>
                  <a:cubicBezTo>
                    <a:pt x="113" y="1"/>
                    <a:pt x="0" y="101"/>
                    <a:pt x="26" y="227"/>
                  </a:cubicBezTo>
                  <a:lnTo>
                    <a:pt x="26" y="239"/>
                  </a:lnTo>
                  <a:cubicBezTo>
                    <a:pt x="51" y="340"/>
                    <a:pt x="113" y="415"/>
                    <a:pt x="227" y="415"/>
                  </a:cubicBezTo>
                  <a:cubicBezTo>
                    <a:pt x="233" y="416"/>
                    <a:pt x="240" y="417"/>
                    <a:pt x="247" y="417"/>
                  </a:cubicBezTo>
                  <a:cubicBezTo>
                    <a:pt x="331" y="417"/>
                    <a:pt x="428" y="345"/>
                    <a:pt x="428" y="252"/>
                  </a:cubicBezTo>
                  <a:lnTo>
                    <a:pt x="428" y="239"/>
                  </a:lnTo>
                  <a:cubicBezTo>
                    <a:pt x="428" y="113"/>
                    <a:pt x="364" y="13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4"/>
            <p:cNvSpPr/>
            <p:nvPr/>
          </p:nvSpPr>
          <p:spPr>
            <a:xfrm>
              <a:off x="4754017" y="851789"/>
              <a:ext cx="20899" cy="14669"/>
            </a:xfrm>
            <a:custGeom>
              <a:rect b="b" l="l" r="r" t="t"/>
              <a:pathLst>
                <a:path extrusionOk="0" h="292" w="416">
                  <a:moveTo>
                    <a:pt x="207" y="0"/>
                  </a:moveTo>
                  <a:cubicBezTo>
                    <a:pt x="200" y="0"/>
                    <a:pt x="193" y="1"/>
                    <a:pt x="185" y="2"/>
                  </a:cubicBezTo>
                  <a:cubicBezTo>
                    <a:pt x="0" y="14"/>
                    <a:pt x="44" y="292"/>
                    <a:pt x="224" y="292"/>
                  </a:cubicBezTo>
                  <a:cubicBezTo>
                    <a:pt x="228" y="292"/>
                    <a:pt x="232" y="291"/>
                    <a:pt x="235" y="291"/>
                  </a:cubicBezTo>
                  <a:cubicBezTo>
                    <a:pt x="416" y="279"/>
                    <a:pt x="377" y="0"/>
                    <a:pt x="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4"/>
            <p:cNvSpPr/>
            <p:nvPr/>
          </p:nvSpPr>
          <p:spPr>
            <a:xfrm>
              <a:off x="4832788" y="759654"/>
              <a:ext cx="17633" cy="13363"/>
            </a:xfrm>
            <a:custGeom>
              <a:rect b="b" l="l" r="r" t="t"/>
              <a:pathLst>
                <a:path extrusionOk="0" h="266" w="351">
                  <a:moveTo>
                    <a:pt x="187" y="0"/>
                  </a:moveTo>
                  <a:cubicBezTo>
                    <a:pt x="184" y="0"/>
                    <a:pt x="180" y="1"/>
                    <a:pt x="175" y="1"/>
                  </a:cubicBezTo>
                  <a:cubicBezTo>
                    <a:pt x="15" y="14"/>
                    <a:pt x="0" y="266"/>
                    <a:pt x="152" y="266"/>
                  </a:cubicBezTo>
                  <a:cubicBezTo>
                    <a:pt x="155" y="266"/>
                    <a:pt x="159" y="266"/>
                    <a:pt x="162" y="265"/>
                  </a:cubicBezTo>
                  <a:cubicBezTo>
                    <a:pt x="322" y="241"/>
                    <a:pt x="350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4"/>
            <p:cNvSpPr/>
            <p:nvPr/>
          </p:nvSpPr>
          <p:spPr>
            <a:xfrm>
              <a:off x="4815055" y="824008"/>
              <a:ext cx="18337" cy="18487"/>
            </a:xfrm>
            <a:custGeom>
              <a:rect b="b" l="l" r="r" t="t"/>
              <a:pathLst>
                <a:path extrusionOk="0" h="368" w="365">
                  <a:moveTo>
                    <a:pt x="203" y="1"/>
                  </a:moveTo>
                  <a:cubicBezTo>
                    <a:pt x="199" y="1"/>
                    <a:pt x="194" y="1"/>
                    <a:pt x="189" y="2"/>
                  </a:cubicBezTo>
                  <a:cubicBezTo>
                    <a:pt x="88" y="2"/>
                    <a:pt x="1" y="77"/>
                    <a:pt x="1" y="178"/>
                  </a:cubicBezTo>
                  <a:cubicBezTo>
                    <a:pt x="1" y="262"/>
                    <a:pt x="69" y="368"/>
                    <a:pt x="162" y="368"/>
                  </a:cubicBezTo>
                  <a:cubicBezTo>
                    <a:pt x="167" y="368"/>
                    <a:pt x="172" y="367"/>
                    <a:pt x="177" y="367"/>
                  </a:cubicBezTo>
                  <a:cubicBezTo>
                    <a:pt x="277" y="367"/>
                    <a:pt x="365" y="291"/>
                    <a:pt x="365" y="191"/>
                  </a:cubicBezTo>
                  <a:cubicBezTo>
                    <a:pt x="365" y="107"/>
                    <a:pt x="296" y="1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4"/>
            <p:cNvSpPr/>
            <p:nvPr/>
          </p:nvSpPr>
          <p:spPr>
            <a:xfrm>
              <a:off x="4853687" y="866307"/>
              <a:ext cx="21351" cy="17483"/>
            </a:xfrm>
            <a:custGeom>
              <a:rect b="b" l="l" r="r" t="t"/>
              <a:pathLst>
                <a:path extrusionOk="0" h="348" w="425">
                  <a:moveTo>
                    <a:pt x="175" y="1"/>
                  </a:moveTo>
                  <a:cubicBezTo>
                    <a:pt x="82" y="1"/>
                    <a:pt x="0" y="85"/>
                    <a:pt x="11" y="178"/>
                  </a:cubicBezTo>
                  <a:cubicBezTo>
                    <a:pt x="11" y="267"/>
                    <a:pt x="89" y="348"/>
                    <a:pt x="177" y="348"/>
                  </a:cubicBezTo>
                  <a:cubicBezTo>
                    <a:pt x="201" y="348"/>
                    <a:pt x="225" y="342"/>
                    <a:pt x="249" y="329"/>
                  </a:cubicBezTo>
                  <a:cubicBezTo>
                    <a:pt x="274" y="316"/>
                    <a:pt x="299" y="304"/>
                    <a:pt x="312" y="291"/>
                  </a:cubicBezTo>
                  <a:cubicBezTo>
                    <a:pt x="425" y="215"/>
                    <a:pt x="363" y="78"/>
                    <a:pt x="274" y="27"/>
                  </a:cubicBezTo>
                  <a:cubicBezTo>
                    <a:pt x="262" y="14"/>
                    <a:pt x="249" y="14"/>
                    <a:pt x="237" y="14"/>
                  </a:cubicBezTo>
                  <a:cubicBezTo>
                    <a:pt x="216" y="5"/>
                    <a:pt x="19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4"/>
            <p:cNvSpPr/>
            <p:nvPr/>
          </p:nvSpPr>
          <p:spPr>
            <a:xfrm>
              <a:off x="4900055" y="860681"/>
              <a:ext cx="22155" cy="15272"/>
            </a:xfrm>
            <a:custGeom>
              <a:rect b="b" l="l" r="r" t="t"/>
              <a:pathLst>
                <a:path extrusionOk="0" h="304" w="441">
                  <a:moveTo>
                    <a:pt x="205" y="0"/>
                  </a:moveTo>
                  <a:cubicBezTo>
                    <a:pt x="201" y="0"/>
                    <a:pt x="198" y="0"/>
                    <a:pt x="194" y="1"/>
                  </a:cubicBezTo>
                  <a:cubicBezTo>
                    <a:pt x="0" y="13"/>
                    <a:pt x="50" y="304"/>
                    <a:pt x="223" y="304"/>
                  </a:cubicBezTo>
                  <a:cubicBezTo>
                    <a:pt x="230" y="304"/>
                    <a:pt x="237" y="303"/>
                    <a:pt x="244" y="302"/>
                  </a:cubicBezTo>
                  <a:cubicBezTo>
                    <a:pt x="441" y="290"/>
                    <a:pt x="397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4"/>
            <p:cNvSpPr/>
            <p:nvPr/>
          </p:nvSpPr>
          <p:spPr>
            <a:xfrm>
              <a:off x="4687554" y="912475"/>
              <a:ext cx="15775" cy="15875"/>
            </a:xfrm>
            <a:custGeom>
              <a:rect b="b" l="l" r="r" t="t"/>
              <a:pathLst>
                <a:path extrusionOk="0" h="316" w="314">
                  <a:moveTo>
                    <a:pt x="151" y="0"/>
                  </a:moveTo>
                  <a:cubicBezTo>
                    <a:pt x="62" y="13"/>
                    <a:pt x="0" y="88"/>
                    <a:pt x="0" y="164"/>
                  </a:cubicBezTo>
                  <a:cubicBezTo>
                    <a:pt x="0" y="245"/>
                    <a:pt x="65" y="316"/>
                    <a:pt x="145" y="316"/>
                  </a:cubicBezTo>
                  <a:cubicBezTo>
                    <a:pt x="151" y="316"/>
                    <a:pt x="157" y="316"/>
                    <a:pt x="163" y="315"/>
                  </a:cubicBezTo>
                  <a:cubicBezTo>
                    <a:pt x="251" y="315"/>
                    <a:pt x="314" y="239"/>
                    <a:pt x="314" y="151"/>
                  </a:cubicBezTo>
                  <a:cubicBezTo>
                    <a:pt x="302" y="75"/>
                    <a:pt x="226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4"/>
            <p:cNvSpPr/>
            <p:nvPr/>
          </p:nvSpPr>
          <p:spPr>
            <a:xfrm>
              <a:off x="4716139" y="889115"/>
              <a:ext cx="22356" cy="15825"/>
            </a:xfrm>
            <a:custGeom>
              <a:rect b="b" l="l" r="r" t="t"/>
              <a:pathLst>
                <a:path extrusionOk="0" h="315" w="445">
                  <a:moveTo>
                    <a:pt x="209" y="0"/>
                  </a:moveTo>
                  <a:cubicBezTo>
                    <a:pt x="205" y="0"/>
                    <a:pt x="201" y="0"/>
                    <a:pt x="197" y="1"/>
                  </a:cubicBezTo>
                  <a:cubicBezTo>
                    <a:pt x="0" y="25"/>
                    <a:pt x="44" y="315"/>
                    <a:pt x="235" y="315"/>
                  </a:cubicBezTo>
                  <a:cubicBezTo>
                    <a:pt x="239" y="315"/>
                    <a:pt x="243" y="314"/>
                    <a:pt x="247" y="314"/>
                  </a:cubicBezTo>
                  <a:cubicBezTo>
                    <a:pt x="444" y="302"/>
                    <a:pt x="389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4"/>
            <p:cNvSpPr/>
            <p:nvPr/>
          </p:nvSpPr>
          <p:spPr>
            <a:xfrm>
              <a:off x="4825152" y="944676"/>
              <a:ext cx="20246" cy="19040"/>
            </a:xfrm>
            <a:custGeom>
              <a:rect b="b" l="l" r="r" t="t"/>
              <a:pathLst>
                <a:path extrusionOk="0" h="379" w="403">
                  <a:moveTo>
                    <a:pt x="177" y="0"/>
                  </a:moveTo>
                  <a:cubicBezTo>
                    <a:pt x="76" y="12"/>
                    <a:pt x="1" y="126"/>
                    <a:pt x="13" y="227"/>
                  </a:cubicBezTo>
                  <a:cubicBezTo>
                    <a:pt x="36" y="319"/>
                    <a:pt x="112" y="379"/>
                    <a:pt x="202" y="379"/>
                  </a:cubicBezTo>
                  <a:cubicBezTo>
                    <a:pt x="210" y="379"/>
                    <a:pt x="219" y="378"/>
                    <a:pt x="227" y="377"/>
                  </a:cubicBezTo>
                  <a:cubicBezTo>
                    <a:pt x="327" y="364"/>
                    <a:pt x="403" y="252"/>
                    <a:pt x="390" y="163"/>
                  </a:cubicBezTo>
                  <a:cubicBezTo>
                    <a:pt x="365" y="51"/>
                    <a:pt x="277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4"/>
            <p:cNvSpPr/>
            <p:nvPr/>
          </p:nvSpPr>
          <p:spPr>
            <a:xfrm>
              <a:off x="4849768" y="1010939"/>
              <a:ext cx="18387" cy="17181"/>
            </a:xfrm>
            <a:custGeom>
              <a:rect b="b" l="l" r="r" t="t"/>
              <a:pathLst>
                <a:path extrusionOk="0" h="342" w="366">
                  <a:moveTo>
                    <a:pt x="151" y="0"/>
                  </a:moveTo>
                  <a:cubicBezTo>
                    <a:pt x="51" y="13"/>
                    <a:pt x="0" y="114"/>
                    <a:pt x="13" y="201"/>
                  </a:cubicBezTo>
                  <a:cubicBezTo>
                    <a:pt x="24" y="292"/>
                    <a:pt x="97" y="342"/>
                    <a:pt x="176" y="342"/>
                  </a:cubicBezTo>
                  <a:cubicBezTo>
                    <a:pt x="184" y="342"/>
                    <a:pt x="193" y="341"/>
                    <a:pt x="201" y="340"/>
                  </a:cubicBezTo>
                  <a:cubicBezTo>
                    <a:pt x="302" y="340"/>
                    <a:pt x="365" y="227"/>
                    <a:pt x="340" y="151"/>
                  </a:cubicBezTo>
                  <a:cubicBezTo>
                    <a:pt x="327" y="51"/>
                    <a:pt x="240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68" name="Google Shape;27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375" y="430325"/>
            <a:ext cx="3954926" cy="31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54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Others’ Razor clam food (FB Washington State Razor Clamming public group)</a:t>
            </a:r>
            <a:endParaRPr sz="3100"/>
          </a:p>
        </p:txBody>
      </p:sp>
      <p:grpSp>
        <p:nvGrpSpPr>
          <p:cNvPr id="2336" name="Google Shape;2336;p54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337" name="Google Shape;2337;p54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4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4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4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4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4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4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4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4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6" name="Google Shape;2346;p54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347" name="Google Shape;2347;p54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4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4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4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4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4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4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4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4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4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4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4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4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4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4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4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63" name="Google Shape;2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0" y="1084913"/>
            <a:ext cx="2929631" cy="39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181" y="1084913"/>
            <a:ext cx="2929632" cy="390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575" y="1084937"/>
            <a:ext cx="2929624" cy="390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55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Others’ Razor clam food (FB Washington State Razor Clamming public group)</a:t>
            </a:r>
            <a:endParaRPr sz="3100"/>
          </a:p>
        </p:txBody>
      </p:sp>
      <p:grpSp>
        <p:nvGrpSpPr>
          <p:cNvPr id="2371" name="Google Shape;2371;p55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372" name="Google Shape;2372;p55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5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5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5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5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5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1" name="Google Shape;2381;p55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382" name="Google Shape;2382;p55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5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5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5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5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5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5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5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5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5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5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5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5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5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5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5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98" name="Google Shape;2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00" y="1084925"/>
            <a:ext cx="3686349" cy="207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027" y="1084925"/>
            <a:ext cx="2929632" cy="390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199" y="3160300"/>
            <a:ext cx="3282552" cy="19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56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Others’ Razor clam food (FB Washington State Razor Clamming public group)</a:t>
            </a:r>
            <a:endParaRPr sz="3100"/>
          </a:p>
        </p:txBody>
      </p:sp>
      <p:grpSp>
        <p:nvGrpSpPr>
          <p:cNvPr id="2406" name="Google Shape;2406;p56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407" name="Google Shape;2407;p56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6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6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6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6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6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6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6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6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6" name="Google Shape;2416;p56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417" name="Google Shape;2417;p56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6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6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6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6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6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6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6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6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6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6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6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6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6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6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6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3" name="Google Shape;2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75" y="1084925"/>
            <a:ext cx="3395016" cy="390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4" name="Google Shape;24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641" y="1417594"/>
            <a:ext cx="4321111" cy="324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57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Others’ awesome shots of the beaches (FB Washington State Razor Clamming public group)</a:t>
            </a:r>
            <a:endParaRPr sz="2600"/>
          </a:p>
        </p:txBody>
      </p:sp>
      <p:grpSp>
        <p:nvGrpSpPr>
          <p:cNvPr id="2440" name="Google Shape;2440;p57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441" name="Google Shape;2441;p57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0" name="Google Shape;2450;p57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451" name="Google Shape;2451;p57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7" name="Google Shape;24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25" y="1084925"/>
            <a:ext cx="2929632" cy="390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682" y="1243069"/>
            <a:ext cx="4786493" cy="358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58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Others’ awesome shots of the beaches (FB Washington State Razor Clamming public group)</a:t>
            </a:r>
            <a:endParaRPr sz="2600"/>
          </a:p>
        </p:txBody>
      </p:sp>
      <p:grpSp>
        <p:nvGrpSpPr>
          <p:cNvPr id="2474" name="Google Shape;2474;p58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475" name="Google Shape;2475;p58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8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8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8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8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8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8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8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8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4" name="Google Shape;2484;p58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485" name="Google Shape;2485;p58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8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8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8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8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8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8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8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8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8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8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8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8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8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8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8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01" name="Google Shape;25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31" y="1376069"/>
            <a:ext cx="4567044" cy="342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725" y="1074475"/>
            <a:ext cx="2929601" cy="390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59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Others’ awesome shots of the beaches (FB Washington State Razor Clamming public group)</a:t>
            </a:r>
            <a:endParaRPr sz="2600"/>
          </a:p>
        </p:txBody>
      </p:sp>
      <p:grpSp>
        <p:nvGrpSpPr>
          <p:cNvPr id="2508" name="Google Shape;2508;p59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509" name="Google Shape;2509;p59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9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9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9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9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9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9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9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9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8" name="Google Shape;2518;p59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519" name="Google Shape;2519;p59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9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9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9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9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9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9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9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9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9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9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9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9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9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9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9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5" name="Google Shape;25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00" y="1074475"/>
            <a:ext cx="2850324" cy="390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199" y="1281257"/>
            <a:ext cx="4656799" cy="34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60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Others’ awesome shots of the beaches (FB Washington State Razor Clamming public group)</a:t>
            </a:r>
            <a:endParaRPr sz="2600"/>
          </a:p>
        </p:txBody>
      </p:sp>
      <p:grpSp>
        <p:nvGrpSpPr>
          <p:cNvPr id="2542" name="Google Shape;2542;p60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543" name="Google Shape;2543;p60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0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0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0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0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0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0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0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0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2" name="Google Shape;2552;p60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553" name="Google Shape;2553;p60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0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0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0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0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0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0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0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0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0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0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0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0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0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0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0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69" name="Google Shape;25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25" y="1281900"/>
            <a:ext cx="4889876" cy="36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400" y="932526"/>
            <a:ext cx="3033489" cy="404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61"/>
          <p:cNvSpPr txBox="1"/>
          <p:nvPr>
            <p:ph idx="6" type="title"/>
          </p:nvPr>
        </p:nvSpPr>
        <p:spPr>
          <a:xfrm>
            <a:off x="720000" y="445025"/>
            <a:ext cx="7704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Others’ awesome shots of the beaches (FB Washington State Razor Clamming public group)</a:t>
            </a:r>
            <a:endParaRPr sz="2600"/>
          </a:p>
        </p:txBody>
      </p:sp>
      <p:grpSp>
        <p:nvGrpSpPr>
          <p:cNvPr id="2576" name="Google Shape;2576;p61"/>
          <p:cNvGrpSpPr/>
          <p:nvPr/>
        </p:nvGrpSpPr>
        <p:grpSpPr>
          <a:xfrm>
            <a:off x="8088875" y="333925"/>
            <a:ext cx="933719" cy="889744"/>
            <a:chOff x="8088875" y="333925"/>
            <a:chExt cx="933719" cy="889744"/>
          </a:xfrm>
        </p:grpSpPr>
        <p:sp>
          <p:nvSpPr>
            <p:cNvPr id="2577" name="Google Shape;2577;p61"/>
            <p:cNvSpPr/>
            <p:nvPr/>
          </p:nvSpPr>
          <p:spPr>
            <a:xfrm>
              <a:off x="8254750" y="515867"/>
              <a:ext cx="767843" cy="707803"/>
            </a:xfrm>
            <a:custGeom>
              <a:rect b="b" l="l" r="r" t="t"/>
              <a:pathLst>
                <a:path extrusionOk="0" h="15903" w="17252">
                  <a:moveTo>
                    <a:pt x="8628" y="1"/>
                  </a:moveTo>
                  <a:cubicBezTo>
                    <a:pt x="3863" y="1"/>
                    <a:pt x="0" y="3560"/>
                    <a:pt x="0" y="7951"/>
                  </a:cubicBezTo>
                  <a:cubicBezTo>
                    <a:pt x="0" y="12342"/>
                    <a:pt x="3863" y="15902"/>
                    <a:pt x="8628" y="15902"/>
                  </a:cubicBezTo>
                  <a:cubicBezTo>
                    <a:pt x="13390" y="15902"/>
                    <a:pt x="17252" y="12342"/>
                    <a:pt x="17252" y="7951"/>
                  </a:cubicBezTo>
                  <a:cubicBezTo>
                    <a:pt x="17252" y="3560"/>
                    <a:pt x="13390" y="1"/>
                    <a:pt x="8628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8088875" y="333925"/>
              <a:ext cx="823611" cy="823656"/>
            </a:xfrm>
            <a:custGeom>
              <a:rect b="b" l="l" r="r" t="t"/>
              <a:pathLst>
                <a:path extrusionOk="0" h="18506" w="18505">
                  <a:moveTo>
                    <a:pt x="9252" y="0"/>
                  </a:moveTo>
                  <a:cubicBezTo>
                    <a:pt x="4144" y="0"/>
                    <a:pt x="0" y="4144"/>
                    <a:pt x="0" y="9253"/>
                  </a:cubicBezTo>
                  <a:cubicBezTo>
                    <a:pt x="0" y="14362"/>
                    <a:pt x="4144" y="18506"/>
                    <a:pt x="9252" y="18506"/>
                  </a:cubicBezTo>
                  <a:cubicBezTo>
                    <a:pt x="14361" y="18506"/>
                    <a:pt x="18505" y="14362"/>
                    <a:pt x="18505" y="9253"/>
                  </a:cubicBezTo>
                  <a:cubicBezTo>
                    <a:pt x="18505" y="4144"/>
                    <a:pt x="14361" y="0"/>
                    <a:pt x="9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1"/>
            <p:cNvSpPr/>
            <p:nvPr/>
          </p:nvSpPr>
          <p:spPr>
            <a:xfrm>
              <a:off x="8168052" y="413102"/>
              <a:ext cx="744432" cy="744477"/>
            </a:xfrm>
            <a:custGeom>
              <a:rect b="b" l="l" r="r" t="t"/>
              <a:pathLst>
                <a:path extrusionOk="0" h="16727" w="16726">
                  <a:moveTo>
                    <a:pt x="12929" y="1"/>
                  </a:moveTo>
                  <a:lnTo>
                    <a:pt x="12929" y="1"/>
                  </a:lnTo>
                  <a:cubicBezTo>
                    <a:pt x="14046" y="1530"/>
                    <a:pt x="14709" y="3416"/>
                    <a:pt x="14709" y="5457"/>
                  </a:cubicBezTo>
                  <a:cubicBezTo>
                    <a:pt x="14709" y="10566"/>
                    <a:pt x="10565" y="14710"/>
                    <a:pt x="5457" y="14710"/>
                  </a:cubicBezTo>
                  <a:cubicBezTo>
                    <a:pt x="3416" y="14710"/>
                    <a:pt x="1533" y="14047"/>
                    <a:pt x="1" y="12931"/>
                  </a:cubicBezTo>
                  <a:lnTo>
                    <a:pt x="1" y="12931"/>
                  </a:lnTo>
                  <a:cubicBezTo>
                    <a:pt x="1684" y="15229"/>
                    <a:pt x="4406" y="16727"/>
                    <a:pt x="7473" y="16727"/>
                  </a:cubicBezTo>
                  <a:cubicBezTo>
                    <a:pt x="12582" y="16727"/>
                    <a:pt x="16726" y="12583"/>
                    <a:pt x="16726" y="7474"/>
                  </a:cubicBezTo>
                  <a:cubicBezTo>
                    <a:pt x="16726" y="4406"/>
                    <a:pt x="15232" y="1685"/>
                    <a:pt x="12929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1"/>
            <p:cNvSpPr/>
            <p:nvPr/>
          </p:nvSpPr>
          <p:spPr>
            <a:xfrm>
              <a:off x="8117137" y="525391"/>
              <a:ext cx="347604" cy="630538"/>
            </a:xfrm>
            <a:custGeom>
              <a:rect b="b" l="l" r="r" t="t"/>
              <a:pathLst>
                <a:path extrusionOk="0" h="14167" w="7810">
                  <a:moveTo>
                    <a:pt x="5030" y="0"/>
                  </a:moveTo>
                  <a:lnTo>
                    <a:pt x="5030" y="0"/>
                  </a:lnTo>
                  <a:cubicBezTo>
                    <a:pt x="1278" y="2487"/>
                    <a:pt x="261" y="6161"/>
                    <a:pt x="0" y="8318"/>
                  </a:cubicBezTo>
                  <a:cubicBezTo>
                    <a:pt x="1254" y="11524"/>
                    <a:pt x="4240" y="13857"/>
                    <a:pt x="7810" y="14166"/>
                  </a:cubicBezTo>
                  <a:cubicBezTo>
                    <a:pt x="4134" y="8297"/>
                    <a:pt x="5030" y="0"/>
                    <a:pt x="5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1"/>
            <p:cNvSpPr/>
            <p:nvPr/>
          </p:nvSpPr>
          <p:spPr>
            <a:xfrm>
              <a:off x="8168363" y="988701"/>
              <a:ext cx="296375" cy="167215"/>
            </a:xfrm>
            <a:custGeom>
              <a:rect b="b" l="l" r="r" t="t"/>
              <a:pathLst>
                <a:path extrusionOk="0" h="3757" w="6659">
                  <a:moveTo>
                    <a:pt x="0" y="1"/>
                  </a:moveTo>
                  <a:lnTo>
                    <a:pt x="0" y="1"/>
                  </a:lnTo>
                  <a:cubicBezTo>
                    <a:pt x="1533" y="2093"/>
                    <a:pt x="3924" y="3519"/>
                    <a:pt x="6659" y="3756"/>
                  </a:cubicBezTo>
                  <a:cubicBezTo>
                    <a:pt x="6261" y="3120"/>
                    <a:pt x="5917" y="2454"/>
                    <a:pt x="5618" y="1774"/>
                  </a:cubicBezTo>
                  <a:cubicBezTo>
                    <a:pt x="5560" y="1774"/>
                    <a:pt x="5504" y="1777"/>
                    <a:pt x="5450" y="1777"/>
                  </a:cubicBezTo>
                  <a:cubicBezTo>
                    <a:pt x="3412" y="1777"/>
                    <a:pt x="1529" y="111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1"/>
            <p:cNvSpPr/>
            <p:nvPr/>
          </p:nvSpPr>
          <p:spPr>
            <a:xfrm>
              <a:off x="8341004" y="358982"/>
              <a:ext cx="571476" cy="465860"/>
            </a:xfrm>
            <a:custGeom>
              <a:rect b="b" l="l" r="r" t="t"/>
              <a:pathLst>
                <a:path extrusionOk="0" h="10467" w="12840">
                  <a:moveTo>
                    <a:pt x="6773" y="0"/>
                  </a:moveTo>
                  <a:cubicBezTo>
                    <a:pt x="4917" y="149"/>
                    <a:pt x="2560" y="1045"/>
                    <a:pt x="0" y="3739"/>
                  </a:cubicBezTo>
                  <a:cubicBezTo>
                    <a:pt x="0" y="3739"/>
                    <a:pt x="108" y="3733"/>
                    <a:pt x="305" y="3733"/>
                  </a:cubicBezTo>
                  <a:cubicBezTo>
                    <a:pt x="1805" y="3733"/>
                    <a:pt x="8494" y="4103"/>
                    <a:pt x="12668" y="10466"/>
                  </a:cubicBezTo>
                  <a:cubicBezTo>
                    <a:pt x="12781" y="9892"/>
                    <a:pt x="12840" y="9298"/>
                    <a:pt x="12840" y="8690"/>
                  </a:cubicBezTo>
                  <a:cubicBezTo>
                    <a:pt x="12840" y="4697"/>
                    <a:pt x="10315" y="1299"/>
                    <a:pt x="67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1"/>
            <p:cNvSpPr/>
            <p:nvPr/>
          </p:nvSpPr>
          <p:spPr>
            <a:xfrm>
              <a:off x="8743475" y="413102"/>
              <a:ext cx="168995" cy="411739"/>
            </a:xfrm>
            <a:custGeom>
              <a:rect b="b" l="l" r="r" t="t"/>
              <a:pathLst>
                <a:path extrusionOk="0" h="9251" w="3797">
                  <a:moveTo>
                    <a:pt x="0" y="1"/>
                  </a:moveTo>
                  <a:lnTo>
                    <a:pt x="0" y="1"/>
                  </a:lnTo>
                  <a:cubicBezTo>
                    <a:pt x="1117" y="1530"/>
                    <a:pt x="1780" y="3416"/>
                    <a:pt x="1780" y="5457"/>
                  </a:cubicBezTo>
                  <a:cubicBezTo>
                    <a:pt x="1780" y="5928"/>
                    <a:pt x="1746" y="6391"/>
                    <a:pt x="1677" y="6845"/>
                  </a:cubicBezTo>
                  <a:cubicBezTo>
                    <a:pt x="2365" y="7533"/>
                    <a:pt x="3021" y="8329"/>
                    <a:pt x="3625" y="9250"/>
                  </a:cubicBezTo>
                  <a:cubicBezTo>
                    <a:pt x="3738" y="8676"/>
                    <a:pt x="3797" y="8082"/>
                    <a:pt x="3797" y="7474"/>
                  </a:cubicBezTo>
                  <a:cubicBezTo>
                    <a:pt x="3797" y="4402"/>
                    <a:pt x="2303" y="1685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1"/>
            <p:cNvSpPr/>
            <p:nvPr/>
          </p:nvSpPr>
          <p:spPr>
            <a:xfrm>
              <a:off x="8152920" y="366014"/>
              <a:ext cx="188133" cy="159426"/>
            </a:xfrm>
            <a:custGeom>
              <a:rect b="b" l="l" r="r" t="t"/>
              <a:pathLst>
                <a:path extrusionOk="0" h="3582" w="4227">
                  <a:moveTo>
                    <a:pt x="4226" y="1"/>
                  </a:moveTo>
                  <a:cubicBezTo>
                    <a:pt x="2478" y="736"/>
                    <a:pt x="1004" y="1997"/>
                    <a:pt x="0" y="3581"/>
                  </a:cubicBezTo>
                  <a:lnTo>
                    <a:pt x="4226" y="3581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rgbClr val="117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1"/>
            <p:cNvSpPr/>
            <p:nvPr/>
          </p:nvSpPr>
          <p:spPr>
            <a:xfrm>
              <a:off x="8242645" y="444523"/>
              <a:ext cx="196901" cy="161740"/>
            </a:xfrm>
            <a:custGeom>
              <a:rect b="b" l="l" r="r" t="t"/>
              <a:pathLst>
                <a:path extrusionOk="0" h="3634" w="4424">
                  <a:moveTo>
                    <a:pt x="2619" y="0"/>
                  </a:moveTo>
                  <a:cubicBezTo>
                    <a:pt x="2158" y="0"/>
                    <a:pt x="1659" y="162"/>
                    <a:pt x="1221" y="487"/>
                  </a:cubicBezTo>
                  <a:cubicBezTo>
                    <a:pt x="304" y="1171"/>
                    <a:pt x="1" y="2319"/>
                    <a:pt x="548" y="3054"/>
                  </a:cubicBezTo>
                  <a:cubicBezTo>
                    <a:pt x="833" y="3439"/>
                    <a:pt x="1296" y="3633"/>
                    <a:pt x="1803" y="3633"/>
                  </a:cubicBezTo>
                  <a:cubicBezTo>
                    <a:pt x="2264" y="3633"/>
                    <a:pt x="2763" y="3472"/>
                    <a:pt x="3200" y="3146"/>
                  </a:cubicBezTo>
                  <a:cubicBezTo>
                    <a:pt x="4121" y="2463"/>
                    <a:pt x="4423" y="1315"/>
                    <a:pt x="3873" y="580"/>
                  </a:cubicBezTo>
                  <a:cubicBezTo>
                    <a:pt x="3587" y="195"/>
                    <a:pt x="3126" y="0"/>
                    <a:pt x="261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6" name="Google Shape;2586;p61"/>
          <p:cNvGrpSpPr/>
          <p:nvPr/>
        </p:nvGrpSpPr>
        <p:grpSpPr>
          <a:xfrm>
            <a:off x="8173326" y="4425930"/>
            <a:ext cx="906819" cy="626638"/>
            <a:chOff x="8173326" y="4425930"/>
            <a:chExt cx="906819" cy="626638"/>
          </a:xfrm>
        </p:grpSpPr>
        <p:sp>
          <p:nvSpPr>
            <p:cNvPr id="2587" name="Google Shape;2587;p61"/>
            <p:cNvSpPr/>
            <p:nvPr/>
          </p:nvSpPr>
          <p:spPr>
            <a:xfrm>
              <a:off x="8368356" y="4425930"/>
              <a:ext cx="582087" cy="613193"/>
            </a:xfrm>
            <a:custGeom>
              <a:rect b="b" l="l" r="r" t="t"/>
              <a:pathLst>
                <a:path extrusionOk="0" h="11404" w="10825">
                  <a:moveTo>
                    <a:pt x="6073" y="1"/>
                  </a:moveTo>
                  <a:cubicBezTo>
                    <a:pt x="5857" y="1"/>
                    <a:pt x="5640" y="113"/>
                    <a:pt x="5530" y="350"/>
                  </a:cubicBezTo>
                  <a:lnTo>
                    <a:pt x="4238" y="3169"/>
                  </a:lnTo>
                  <a:lnTo>
                    <a:pt x="1127" y="2337"/>
                  </a:lnTo>
                  <a:cubicBezTo>
                    <a:pt x="1071" y="2322"/>
                    <a:pt x="1017" y="2315"/>
                    <a:pt x="965" y="2315"/>
                  </a:cubicBezTo>
                  <a:cubicBezTo>
                    <a:pt x="511" y="2315"/>
                    <a:pt x="198" y="2836"/>
                    <a:pt x="470" y="3246"/>
                  </a:cubicBezTo>
                  <a:lnTo>
                    <a:pt x="2228" y="5924"/>
                  </a:lnTo>
                  <a:lnTo>
                    <a:pt x="307" y="8524"/>
                  </a:lnTo>
                  <a:cubicBezTo>
                    <a:pt x="0" y="8940"/>
                    <a:pt x="323" y="9485"/>
                    <a:pt x="785" y="9485"/>
                  </a:cubicBezTo>
                  <a:cubicBezTo>
                    <a:pt x="845" y="9485"/>
                    <a:pt x="908" y="9475"/>
                    <a:pt x="972" y="9455"/>
                  </a:cubicBezTo>
                  <a:lnTo>
                    <a:pt x="4315" y="8391"/>
                  </a:lnTo>
                  <a:lnTo>
                    <a:pt x="7222" y="11228"/>
                  </a:lnTo>
                  <a:cubicBezTo>
                    <a:pt x="7346" y="11350"/>
                    <a:pt x="7493" y="11404"/>
                    <a:pt x="7637" y="11404"/>
                  </a:cubicBezTo>
                  <a:cubicBezTo>
                    <a:pt x="7994" y="11404"/>
                    <a:pt x="8329" y="11074"/>
                    <a:pt x="8223" y="10652"/>
                  </a:cubicBezTo>
                  <a:lnTo>
                    <a:pt x="7392" y="7320"/>
                  </a:lnTo>
                  <a:lnTo>
                    <a:pt x="10359" y="5706"/>
                  </a:lnTo>
                  <a:cubicBezTo>
                    <a:pt x="10824" y="5452"/>
                    <a:pt x="10758" y="4764"/>
                    <a:pt x="10251" y="4606"/>
                  </a:cubicBezTo>
                  <a:lnTo>
                    <a:pt x="7196" y="3653"/>
                  </a:lnTo>
                  <a:lnTo>
                    <a:pt x="6671" y="505"/>
                  </a:lnTo>
                  <a:cubicBezTo>
                    <a:pt x="6616" y="178"/>
                    <a:pt x="6345" y="1"/>
                    <a:pt x="6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1"/>
            <p:cNvSpPr/>
            <p:nvPr/>
          </p:nvSpPr>
          <p:spPr>
            <a:xfrm>
              <a:off x="8659583" y="4493304"/>
              <a:ext cx="36565" cy="161256"/>
            </a:xfrm>
            <a:custGeom>
              <a:rect b="b" l="l" r="r" t="t"/>
              <a:pathLst>
                <a:path extrusionOk="0" h="2999" w="680">
                  <a:moveTo>
                    <a:pt x="567" y="1"/>
                  </a:moveTo>
                  <a:cubicBezTo>
                    <a:pt x="516" y="1"/>
                    <a:pt x="468" y="39"/>
                    <a:pt x="458" y="90"/>
                  </a:cubicBezTo>
                  <a:lnTo>
                    <a:pt x="310" y="1017"/>
                  </a:lnTo>
                  <a:cubicBezTo>
                    <a:pt x="299" y="1077"/>
                    <a:pt x="340" y="1132"/>
                    <a:pt x="399" y="1143"/>
                  </a:cubicBezTo>
                  <a:lnTo>
                    <a:pt x="413" y="1143"/>
                  </a:lnTo>
                  <a:cubicBezTo>
                    <a:pt x="466" y="1143"/>
                    <a:pt x="510" y="1106"/>
                    <a:pt x="521" y="1055"/>
                  </a:cubicBezTo>
                  <a:lnTo>
                    <a:pt x="669" y="127"/>
                  </a:lnTo>
                  <a:cubicBezTo>
                    <a:pt x="679" y="68"/>
                    <a:pt x="639" y="13"/>
                    <a:pt x="580" y="1"/>
                  </a:cubicBezTo>
                  <a:cubicBezTo>
                    <a:pt x="576" y="1"/>
                    <a:pt x="571" y="1"/>
                    <a:pt x="567" y="1"/>
                  </a:cubicBezTo>
                  <a:close/>
                  <a:moveTo>
                    <a:pt x="267" y="1855"/>
                  </a:moveTo>
                  <a:cubicBezTo>
                    <a:pt x="216" y="1855"/>
                    <a:pt x="169" y="1890"/>
                    <a:pt x="159" y="1945"/>
                  </a:cubicBezTo>
                  <a:lnTo>
                    <a:pt x="7" y="2872"/>
                  </a:lnTo>
                  <a:cubicBezTo>
                    <a:pt x="0" y="2932"/>
                    <a:pt x="41" y="2987"/>
                    <a:pt x="96" y="2998"/>
                  </a:cubicBezTo>
                  <a:lnTo>
                    <a:pt x="114" y="2998"/>
                  </a:lnTo>
                  <a:cubicBezTo>
                    <a:pt x="166" y="2998"/>
                    <a:pt x="210" y="2961"/>
                    <a:pt x="218" y="2909"/>
                  </a:cubicBezTo>
                  <a:lnTo>
                    <a:pt x="369" y="1982"/>
                  </a:lnTo>
                  <a:cubicBezTo>
                    <a:pt x="380" y="1923"/>
                    <a:pt x="340" y="1868"/>
                    <a:pt x="280" y="1856"/>
                  </a:cubicBezTo>
                  <a:cubicBezTo>
                    <a:pt x="276" y="1856"/>
                    <a:pt x="271" y="1855"/>
                    <a:pt x="267" y="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1"/>
            <p:cNvSpPr/>
            <p:nvPr/>
          </p:nvSpPr>
          <p:spPr>
            <a:xfrm>
              <a:off x="8628557" y="4692739"/>
              <a:ext cx="35221" cy="34251"/>
            </a:xfrm>
            <a:custGeom>
              <a:rect b="b" l="l" r="r" t="t"/>
              <a:pathLst>
                <a:path extrusionOk="0" h="637" w="655">
                  <a:moveTo>
                    <a:pt x="544" y="1"/>
                  </a:moveTo>
                  <a:cubicBezTo>
                    <a:pt x="490" y="1"/>
                    <a:pt x="443" y="39"/>
                    <a:pt x="436" y="91"/>
                  </a:cubicBezTo>
                  <a:lnTo>
                    <a:pt x="396" y="349"/>
                  </a:lnTo>
                  <a:lnTo>
                    <a:pt x="182" y="201"/>
                  </a:lnTo>
                  <a:cubicBezTo>
                    <a:pt x="163" y="188"/>
                    <a:pt x="142" y="182"/>
                    <a:pt x="121" y="182"/>
                  </a:cubicBezTo>
                  <a:cubicBezTo>
                    <a:pt x="87" y="182"/>
                    <a:pt x="54" y="198"/>
                    <a:pt x="34" y="227"/>
                  </a:cubicBezTo>
                  <a:cubicBezTo>
                    <a:pt x="1" y="279"/>
                    <a:pt x="11" y="345"/>
                    <a:pt x="59" y="379"/>
                  </a:cubicBezTo>
                  <a:lnTo>
                    <a:pt x="410" y="619"/>
                  </a:lnTo>
                  <a:cubicBezTo>
                    <a:pt x="429" y="630"/>
                    <a:pt x="451" y="637"/>
                    <a:pt x="473" y="637"/>
                  </a:cubicBezTo>
                  <a:cubicBezTo>
                    <a:pt x="488" y="637"/>
                    <a:pt x="503" y="633"/>
                    <a:pt x="514" y="630"/>
                  </a:cubicBezTo>
                  <a:cubicBezTo>
                    <a:pt x="547" y="615"/>
                    <a:pt x="574" y="582"/>
                    <a:pt x="577" y="548"/>
                  </a:cubicBezTo>
                  <a:lnTo>
                    <a:pt x="647" y="127"/>
                  </a:lnTo>
                  <a:cubicBezTo>
                    <a:pt x="654" y="68"/>
                    <a:pt x="618" y="13"/>
                    <a:pt x="558" y="2"/>
                  </a:cubicBezTo>
                  <a:cubicBezTo>
                    <a:pt x="553" y="1"/>
                    <a:pt x="549" y="1"/>
                    <a:pt x="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1"/>
            <p:cNvSpPr/>
            <p:nvPr/>
          </p:nvSpPr>
          <p:spPr>
            <a:xfrm>
              <a:off x="8450572" y="4598856"/>
              <a:ext cx="148466" cy="86032"/>
            </a:xfrm>
            <a:custGeom>
              <a:rect b="b" l="l" r="r" t="t"/>
              <a:pathLst>
                <a:path extrusionOk="0" h="1600" w="2761">
                  <a:moveTo>
                    <a:pt x="123" y="0"/>
                  </a:moveTo>
                  <a:cubicBezTo>
                    <a:pt x="83" y="0"/>
                    <a:pt x="45" y="22"/>
                    <a:pt x="27" y="60"/>
                  </a:cubicBezTo>
                  <a:cubicBezTo>
                    <a:pt x="0" y="111"/>
                    <a:pt x="19" y="178"/>
                    <a:pt x="75" y="203"/>
                  </a:cubicBezTo>
                  <a:lnTo>
                    <a:pt x="931" y="632"/>
                  </a:lnTo>
                  <a:cubicBezTo>
                    <a:pt x="946" y="640"/>
                    <a:pt x="965" y="643"/>
                    <a:pt x="980" y="643"/>
                  </a:cubicBezTo>
                  <a:cubicBezTo>
                    <a:pt x="1020" y="643"/>
                    <a:pt x="1057" y="621"/>
                    <a:pt x="1076" y="584"/>
                  </a:cubicBezTo>
                  <a:cubicBezTo>
                    <a:pt x="1101" y="529"/>
                    <a:pt x="1079" y="466"/>
                    <a:pt x="1028" y="440"/>
                  </a:cubicBezTo>
                  <a:lnTo>
                    <a:pt x="171" y="11"/>
                  </a:lnTo>
                  <a:cubicBezTo>
                    <a:pt x="155" y="4"/>
                    <a:pt x="139" y="0"/>
                    <a:pt x="123" y="0"/>
                  </a:cubicBezTo>
                  <a:close/>
                  <a:moveTo>
                    <a:pt x="1839" y="858"/>
                  </a:moveTo>
                  <a:cubicBezTo>
                    <a:pt x="1800" y="858"/>
                    <a:pt x="1763" y="879"/>
                    <a:pt x="1744" y="916"/>
                  </a:cubicBezTo>
                  <a:cubicBezTo>
                    <a:pt x="1719" y="969"/>
                    <a:pt x="1737" y="1031"/>
                    <a:pt x="1792" y="1061"/>
                  </a:cubicBezTo>
                  <a:lnTo>
                    <a:pt x="1884" y="1105"/>
                  </a:lnTo>
                  <a:lnTo>
                    <a:pt x="2579" y="1581"/>
                  </a:lnTo>
                  <a:cubicBezTo>
                    <a:pt x="2598" y="1593"/>
                    <a:pt x="2620" y="1600"/>
                    <a:pt x="2638" y="1600"/>
                  </a:cubicBezTo>
                  <a:cubicBezTo>
                    <a:pt x="2672" y="1600"/>
                    <a:pt x="2704" y="1581"/>
                    <a:pt x="2727" y="1552"/>
                  </a:cubicBezTo>
                  <a:cubicBezTo>
                    <a:pt x="2760" y="1504"/>
                    <a:pt x="2749" y="1438"/>
                    <a:pt x="2697" y="1404"/>
                  </a:cubicBezTo>
                  <a:lnTo>
                    <a:pt x="1992" y="920"/>
                  </a:lnTo>
                  <a:lnTo>
                    <a:pt x="1884" y="868"/>
                  </a:lnTo>
                  <a:cubicBezTo>
                    <a:pt x="1870" y="861"/>
                    <a:pt x="1854" y="858"/>
                    <a:pt x="1839" y="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1"/>
            <p:cNvSpPr/>
            <p:nvPr/>
          </p:nvSpPr>
          <p:spPr>
            <a:xfrm>
              <a:off x="8383842" y="4565464"/>
              <a:ext cx="33662" cy="21884"/>
            </a:xfrm>
            <a:custGeom>
              <a:rect b="b" l="l" r="r" t="t"/>
              <a:pathLst>
                <a:path extrusionOk="0" h="407" w="626">
                  <a:moveTo>
                    <a:pt x="123" y="1"/>
                  </a:moveTo>
                  <a:cubicBezTo>
                    <a:pt x="83" y="1"/>
                    <a:pt x="45" y="23"/>
                    <a:pt x="27" y="60"/>
                  </a:cubicBezTo>
                  <a:cubicBezTo>
                    <a:pt x="0" y="112"/>
                    <a:pt x="19" y="178"/>
                    <a:pt x="75" y="204"/>
                  </a:cubicBezTo>
                  <a:lnTo>
                    <a:pt x="455" y="396"/>
                  </a:lnTo>
                  <a:cubicBezTo>
                    <a:pt x="470" y="403"/>
                    <a:pt x="488" y="407"/>
                    <a:pt x="503" y="407"/>
                  </a:cubicBezTo>
                  <a:cubicBezTo>
                    <a:pt x="544" y="407"/>
                    <a:pt x="581" y="385"/>
                    <a:pt x="599" y="348"/>
                  </a:cubicBezTo>
                  <a:cubicBezTo>
                    <a:pt x="625" y="293"/>
                    <a:pt x="603" y="230"/>
                    <a:pt x="551" y="204"/>
                  </a:cubicBezTo>
                  <a:lnTo>
                    <a:pt x="170" y="12"/>
                  </a:lnTo>
                  <a:cubicBezTo>
                    <a:pt x="155" y="4"/>
                    <a:pt x="13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1"/>
            <p:cNvSpPr/>
            <p:nvPr/>
          </p:nvSpPr>
          <p:spPr>
            <a:xfrm>
              <a:off x="8664530" y="4778718"/>
              <a:ext cx="108889" cy="201960"/>
            </a:xfrm>
            <a:custGeom>
              <a:rect b="b" l="l" r="r" t="t"/>
              <a:pathLst>
                <a:path extrusionOk="0" h="3756" w="2025">
                  <a:moveTo>
                    <a:pt x="120" y="1"/>
                  </a:moveTo>
                  <a:cubicBezTo>
                    <a:pt x="110" y="1"/>
                    <a:pt x="100" y="3"/>
                    <a:pt x="89" y="6"/>
                  </a:cubicBezTo>
                  <a:cubicBezTo>
                    <a:pt x="33" y="21"/>
                    <a:pt x="0" y="79"/>
                    <a:pt x="15" y="135"/>
                  </a:cubicBezTo>
                  <a:lnTo>
                    <a:pt x="181" y="759"/>
                  </a:lnTo>
                  <a:cubicBezTo>
                    <a:pt x="185" y="767"/>
                    <a:pt x="188" y="778"/>
                    <a:pt x="193" y="785"/>
                  </a:cubicBezTo>
                  <a:cubicBezTo>
                    <a:pt x="200" y="797"/>
                    <a:pt x="222" y="841"/>
                    <a:pt x="263" y="915"/>
                  </a:cubicBezTo>
                  <a:cubicBezTo>
                    <a:pt x="285" y="952"/>
                    <a:pt x="321" y="970"/>
                    <a:pt x="358" y="970"/>
                  </a:cubicBezTo>
                  <a:cubicBezTo>
                    <a:pt x="374" y="970"/>
                    <a:pt x="392" y="966"/>
                    <a:pt x="410" y="955"/>
                  </a:cubicBezTo>
                  <a:cubicBezTo>
                    <a:pt x="462" y="930"/>
                    <a:pt x="481" y="863"/>
                    <a:pt x="451" y="811"/>
                  </a:cubicBezTo>
                  <a:cubicBezTo>
                    <a:pt x="421" y="759"/>
                    <a:pt x="399" y="722"/>
                    <a:pt x="384" y="693"/>
                  </a:cubicBezTo>
                  <a:lnTo>
                    <a:pt x="222" y="79"/>
                  </a:lnTo>
                  <a:cubicBezTo>
                    <a:pt x="210" y="34"/>
                    <a:pt x="168" y="1"/>
                    <a:pt x="120" y="1"/>
                  </a:cubicBezTo>
                  <a:close/>
                  <a:moveTo>
                    <a:pt x="744" y="1455"/>
                  </a:moveTo>
                  <a:cubicBezTo>
                    <a:pt x="726" y="1455"/>
                    <a:pt x="708" y="1459"/>
                    <a:pt x="691" y="1469"/>
                  </a:cubicBezTo>
                  <a:cubicBezTo>
                    <a:pt x="640" y="1494"/>
                    <a:pt x="621" y="1561"/>
                    <a:pt x="650" y="1613"/>
                  </a:cubicBezTo>
                  <a:lnTo>
                    <a:pt x="1038" y="2307"/>
                  </a:lnTo>
                  <a:cubicBezTo>
                    <a:pt x="1057" y="2345"/>
                    <a:pt x="1093" y="2362"/>
                    <a:pt x="1131" y="2362"/>
                  </a:cubicBezTo>
                  <a:cubicBezTo>
                    <a:pt x="1149" y="2362"/>
                    <a:pt x="1168" y="2359"/>
                    <a:pt x="1182" y="2352"/>
                  </a:cubicBezTo>
                  <a:cubicBezTo>
                    <a:pt x="1234" y="2322"/>
                    <a:pt x="1252" y="2256"/>
                    <a:pt x="1223" y="2204"/>
                  </a:cubicBezTo>
                  <a:lnTo>
                    <a:pt x="839" y="1509"/>
                  </a:lnTo>
                  <a:cubicBezTo>
                    <a:pt x="819" y="1475"/>
                    <a:pt x="781" y="1455"/>
                    <a:pt x="744" y="1455"/>
                  </a:cubicBezTo>
                  <a:close/>
                  <a:moveTo>
                    <a:pt x="1516" y="2847"/>
                  </a:moveTo>
                  <a:cubicBezTo>
                    <a:pt x="1498" y="2847"/>
                    <a:pt x="1480" y="2852"/>
                    <a:pt x="1463" y="2861"/>
                  </a:cubicBezTo>
                  <a:cubicBezTo>
                    <a:pt x="1412" y="2887"/>
                    <a:pt x="1393" y="2954"/>
                    <a:pt x="1422" y="3005"/>
                  </a:cubicBezTo>
                  <a:lnTo>
                    <a:pt x="1811" y="3704"/>
                  </a:lnTo>
                  <a:cubicBezTo>
                    <a:pt x="1828" y="3737"/>
                    <a:pt x="1866" y="3755"/>
                    <a:pt x="1903" y="3755"/>
                  </a:cubicBezTo>
                  <a:cubicBezTo>
                    <a:pt x="1922" y="3755"/>
                    <a:pt x="1936" y="3752"/>
                    <a:pt x="1954" y="3745"/>
                  </a:cubicBezTo>
                  <a:cubicBezTo>
                    <a:pt x="2006" y="3714"/>
                    <a:pt x="2024" y="3652"/>
                    <a:pt x="1995" y="3600"/>
                  </a:cubicBezTo>
                  <a:lnTo>
                    <a:pt x="1611" y="2902"/>
                  </a:lnTo>
                  <a:cubicBezTo>
                    <a:pt x="1591" y="2867"/>
                    <a:pt x="1554" y="2847"/>
                    <a:pt x="1516" y="28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1"/>
            <p:cNvSpPr/>
            <p:nvPr/>
          </p:nvSpPr>
          <p:spPr>
            <a:xfrm>
              <a:off x="8627750" y="4715484"/>
              <a:ext cx="38609" cy="33768"/>
            </a:xfrm>
            <a:custGeom>
              <a:rect b="b" l="l" r="r" t="t"/>
              <a:pathLst>
                <a:path extrusionOk="0" h="628" w="718">
                  <a:moveTo>
                    <a:pt x="490" y="1"/>
                  </a:moveTo>
                  <a:cubicBezTo>
                    <a:pt x="470" y="1"/>
                    <a:pt x="451" y="6"/>
                    <a:pt x="433" y="14"/>
                  </a:cubicBezTo>
                  <a:lnTo>
                    <a:pt x="67" y="240"/>
                  </a:lnTo>
                  <a:cubicBezTo>
                    <a:pt x="16" y="270"/>
                    <a:pt x="1" y="336"/>
                    <a:pt x="30" y="384"/>
                  </a:cubicBezTo>
                  <a:cubicBezTo>
                    <a:pt x="52" y="418"/>
                    <a:pt x="87" y="436"/>
                    <a:pt x="123" y="436"/>
                  </a:cubicBezTo>
                  <a:cubicBezTo>
                    <a:pt x="142" y="436"/>
                    <a:pt x="161" y="431"/>
                    <a:pt x="178" y="421"/>
                  </a:cubicBezTo>
                  <a:lnTo>
                    <a:pt x="422" y="273"/>
                  </a:lnTo>
                  <a:lnTo>
                    <a:pt x="495" y="546"/>
                  </a:lnTo>
                  <a:cubicBezTo>
                    <a:pt x="507" y="595"/>
                    <a:pt x="551" y="628"/>
                    <a:pt x="599" y="628"/>
                  </a:cubicBezTo>
                  <a:cubicBezTo>
                    <a:pt x="606" y="628"/>
                    <a:pt x="618" y="624"/>
                    <a:pt x="625" y="624"/>
                  </a:cubicBezTo>
                  <a:cubicBezTo>
                    <a:pt x="681" y="609"/>
                    <a:pt x="717" y="551"/>
                    <a:pt x="703" y="491"/>
                  </a:cubicBezTo>
                  <a:lnTo>
                    <a:pt x="592" y="81"/>
                  </a:lnTo>
                  <a:cubicBezTo>
                    <a:pt x="581" y="48"/>
                    <a:pt x="558" y="22"/>
                    <a:pt x="529" y="7"/>
                  </a:cubicBezTo>
                  <a:cubicBezTo>
                    <a:pt x="516" y="3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1"/>
            <p:cNvSpPr/>
            <p:nvPr/>
          </p:nvSpPr>
          <p:spPr>
            <a:xfrm>
              <a:off x="8427343" y="4749198"/>
              <a:ext cx="177826" cy="138673"/>
            </a:xfrm>
            <a:custGeom>
              <a:rect b="b" l="l" r="r" t="t"/>
              <a:pathLst>
                <a:path extrusionOk="0" h="2579" w="3307">
                  <a:moveTo>
                    <a:pt x="3186" y="0"/>
                  </a:moveTo>
                  <a:cubicBezTo>
                    <a:pt x="3167" y="0"/>
                    <a:pt x="3147" y="5"/>
                    <a:pt x="3129" y="16"/>
                  </a:cubicBezTo>
                  <a:lnTo>
                    <a:pt x="2468" y="418"/>
                  </a:lnTo>
                  <a:cubicBezTo>
                    <a:pt x="2417" y="451"/>
                    <a:pt x="2401" y="518"/>
                    <a:pt x="2432" y="566"/>
                  </a:cubicBezTo>
                  <a:cubicBezTo>
                    <a:pt x="2454" y="599"/>
                    <a:pt x="2487" y="618"/>
                    <a:pt x="2524" y="618"/>
                  </a:cubicBezTo>
                  <a:cubicBezTo>
                    <a:pt x="2542" y="618"/>
                    <a:pt x="2560" y="614"/>
                    <a:pt x="2579" y="603"/>
                  </a:cubicBezTo>
                  <a:lnTo>
                    <a:pt x="3240" y="197"/>
                  </a:lnTo>
                  <a:cubicBezTo>
                    <a:pt x="3292" y="167"/>
                    <a:pt x="3307" y="101"/>
                    <a:pt x="3277" y="52"/>
                  </a:cubicBezTo>
                  <a:cubicBezTo>
                    <a:pt x="3258" y="18"/>
                    <a:pt x="3222" y="0"/>
                    <a:pt x="3186" y="0"/>
                  </a:cubicBezTo>
                  <a:close/>
                  <a:moveTo>
                    <a:pt x="1874" y="831"/>
                  </a:moveTo>
                  <a:cubicBezTo>
                    <a:pt x="1849" y="831"/>
                    <a:pt x="1823" y="839"/>
                    <a:pt x="1803" y="858"/>
                  </a:cubicBezTo>
                  <a:lnTo>
                    <a:pt x="1220" y="1368"/>
                  </a:lnTo>
                  <a:cubicBezTo>
                    <a:pt x="1175" y="1409"/>
                    <a:pt x="1172" y="1475"/>
                    <a:pt x="1208" y="1519"/>
                  </a:cubicBezTo>
                  <a:cubicBezTo>
                    <a:pt x="1230" y="1542"/>
                    <a:pt x="1260" y="1556"/>
                    <a:pt x="1290" y="1556"/>
                  </a:cubicBezTo>
                  <a:cubicBezTo>
                    <a:pt x="1315" y="1556"/>
                    <a:pt x="1341" y="1545"/>
                    <a:pt x="1360" y="1530"/>
                  </a:cubicBezTo>
                  <a:lnTo>
                    <a:pt x="1944" y="1017"/>
                  </a:lnTo>
                  <a:cubicBezTo>
                    <a:pt x="1988" y="980"/>
                    <a:pt x="1995" y="909"/>
                    <a:pt x="1955" y="865"/>
                  </a:cubicBezTo>
                  <a:cubicBezTo>
                    <a:pt x="1934" y="843"/>
                    <a:pt x="1904" y="831"/>
                    <a:pt x="1874" y="831"/>
                  </a:cubicBezTo>
                  <a:close/>
                  <a:moveTo>
                    <a:pt x="708" y="1853"/>
                  </a:moveTo>
                  <a:cubicBezTo>
                    <a:pt x="683" y="1853"/>
                    <a:pt x="657" y="1862"/>
                    <a:pt x="636" y="1881"/>
                  </a:cubicBezTo>
                  <a:lnTo>
                    <a:pt x="48" y="2391"/>
                  </a:lnTo>
                  <a:cubicBezTo>
                    <a:pt x="4" y="2432"/>
                    <a:pt x="1" y="2498"/>
                    <a:pt x="41" y="2543"/>
                  </a:cubicBezTo>
                  <a:cubicBezTo>
                    <a:pt x="60" y="2565"/>
                    <a:pt x="89" y="2579"/>
                    <a:pt x="119" y="2579"/>
                  </a:cubicBezTo>
                  <a:cubicBezTo>
                    <a:pt x="144" y="2579"/>
                    <a:pt x="171" y="2568"/>
                    <a:pt x="189" y="2553"/>
                  </a:cubicBezTo>
                  <a:lnTo>
                    <a:pt x="776" y="2040"/>
                  </a:lnTo>
                  <a:cubicBezTo>
                    <a:pt x="821" y="2003"/>
                    <a:pt x="824" y="1933"/>
                    <a:pt x="787" y="1888"/>
                  </a:cubicBezTo>
                  <a:cubicBezTo>
                    <a:pt x="766" y="1865"/>
                    <a:pt x="737" y="1853"/>
                    <a:pt x="708" y="1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1"/>
            <p:cNvSpPr/>
            <p:nvPr/>
          </p:nvSpPr>
          <p:spPr>
            <a:xfrm>
              <a:off x="8378680" y="4903787"/>
              <a:ext cx="30059" cy="26616"/>
            </a:xfrm>
            <a:custGeom>
              <a:rect b="b" l="l" r="r" t="t"/>
              <a:pathLst>
                <a:path extrusionOk="0" h="495" w="559">
                  <a:moveTo>
                    <a:pt x="440" y="0"/>
                  </a:moveTo>
                  <a:cubicBezTo>
                    <a:pt x="415" y="0"/>
                    <a:pt x="390" y="9"/>
                    <a:pt x="370" y="26"/>
                  </a:cubicBezTo>
                  <a:lnTo>
                    <a:pt x="48" y="307"/>
                  </a:lnTo>
                  <a:cubicBezTo>
                    <a:pt x="4" y="347"/>
                    <a:pt x="0" y="413"/>
                    <a:pt x="38" y="457"/>
                  </a:cubicBezTo>
                  <a:cubicBezTo>
                    <a:pt x="60" y="484"/>
                    <a:pt x="89" y="495"/>
                    <a:pt x="118" y="495"/>
                  </a:cubicBezTo>
                  <a:cubicBezTo>
                    <a:pt x="145" y="495"/>
                    <a:pt x="171" y="488"/>
                    <a:pt x="189" y="469"/>
                  </a:cubicBezTo>
                  <a:lnTo>
                    <a:pt x="510" y="188"/>
                  </a:lnTo>
                  <a:cubicBezTo>
                    <a:pt x="555" y="147"/>
                    <a:pt x="558" y="81"/>
                    <a:pt x="522" y="36"/>
                  </a:cubicBezTo>
                  <a:cubicBezTo>
                    <a:pt x="500" y="12"/>
                    <a:pt x="4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1"/>
            <p:cNvSpPr/>
            <p:nvPr/>
          </p:nvSpPr>
          <p:spPr>
            <a:xfrm>
              <a:off x="8912041" y="4689943"/>
              <a:ext cx="35167" cy="14410"/>
            </a:xfrm>
            <a:custGeom>
              <a:rect b="b" l="l" r="r" t="t"/>
              <a:pathLst>
                <a:path extrusionOk="0" h="268" w="654">
                  <a:moveTo>
                    <a:pt x="537" y="1"/>
                  </a:moveTo>
                  <a:cubicBezTo>
                    <a:pt x="533" y="1"/>
                    <a:pt x="529" y="1"/>
                    <a:pt x="524" y="2"/>
                  </a:cubicBezTo>
                  <a:lnTo>
                    <a:pt x="103" y="54"/>
                  </a:lnTo>
                  <a:cubicBezTo>
                    <a:pt x="45" y="61"/>
                    <a:pt x="0" y="117"/>
                    <a:pt x="11" y="175"/>
                  </a:cubicBezTo>
                  <a:cubicBezTo>
                    <a:pt x="15" y="228"/>
                    <a:pt x="62" y="268"/>
                    <a:pt x="115" y="268"/>
                  </a:cubicBezTo>
                  <a:lnTo>
                    <a:pt x="129" y="268"/>
                  </a:lnTo>
                  <a:lnTo>
                    <a:pt x="555" y="213"/>
                  </a:lnTo>
                  <a:cubicBezTo>
                    <a:pt x="609" y="206"/>
                    <a:pt x="654" y="150"/>
                    <a:pt x="647" y="95"/>
                  </a:cubicBezTo>
                  <a:cubicBezTo>
                    <a:pt x="636" y="40"/>
                    <a:pt x="588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1"/>
            <p:cNvSpPr/>
            <p:nvPr/>
          </p:nvSpPr>
          <p:spPr>
            <a:xfrm>
              <a:off x="8719323" y="4698976"/>
              <a:ext cx="157016" cy="23659"/>
            </a:xfrm>
            <a:custGeom>
              <a:rect b="b" l="l" r="r" t="t"/>
              <a:pathLst>
                <a:path extrusionOk="0" h="440" w="2920">
                  <a:moveTo>
                    <a:pt x="2798" y="0"/>
                  </a:moveTo>
                  <a:cubicBezTo>
                    <a:pt x="2795" y="0"/>
                    <a:pt x="2793" y="0"/>
                    <a:pt x="2790" y="0"/>
                  </a:cubicBezTo>
                  <a:lnTo>
                    <a:pt x="1895" y="115"/>
                  </a:lnTo>
                  <a:cubicBezTo>
                    <a:pt x="1837" y="122"/>
                    <a:pt x="1796" y="178"/>
                    <a:pt x="1803" y="233"/>
                  </a:cubicBezTo>
                  <a:cubicBezTo>
                    <a:pt x="1811" y="288"/>
                    <a:pt x="1859" y="329"/>
                    <a:pt x="1911" y="329"/>
                  </a:cubicBezTo>
                  <a:lnTo>
                    <a:pt x="1926" y="329"/>
                  </a:lnTo>
                  <a:lnTo>
                    <a:pt x="2819" y="215"/>
                  </a:lnTo>
                  <a:cubicBezTo>
                    <a:pt x="2879" y="207"/>
                    <a:pt x="2919" y="152"/>
                    <a:pt x="2911" y="92"/>
                  </a:cubicBezTo>
                  <a:cubicBezTo>
                    <a:pt x="2905" y="36"/>
                    <a:pt x="2853" y="0"/>
                    <a:pt x="2798" y="0"/>
                  </a:cubicBezTo>
                  <a:close/>
                  <a:moveTo>
                    <a:pt x="1012" y="174"/>
                  </a:moveTo>
                  <a:cubicBezTo>
                    <a:pt x="1010" y="174"/>
                    <a:pt x="1008" y="174"/>
                    <a:pt x="1005" y="174"/>
                  </a:cubicBezTo>
                  <a:lnTo>
                    <a:pt x="105" y="229"/>
                  </a:lnTo>
                  <a:cubicBezTo>
                    <a:pt x="45" y="233"/>
                    <a:pt x="1" y="281"/>
                    <a:pt x="4" y="340"/>
                  </a:cubicBezTo>
                  <a:cubicBezTo>
                    <a:pt x="8" y="396"/>
                    <a:pt x="56" y="440"/>
                    <a:pt x="112" y="440"/>
                  </a:cubicBezTo>
                  <a:lnTo>
                    <a:pt x="119" y="440"/>
                  </a:lnTo>
                  <a:lnTo>
                    <a:pt x="1017" y="388"/>
                  </a:lnTo>
                  <a:cubicBezTo>
                    <a:pt x="1075" y="384"/>
                    <a:pt x="1120" y="333"/>
                    <a:pt x="1116" y="273"/>
                  </a:cubicBezTo>
                  <a:cubicBezTo>
                    <a:pt x="1113" y="217"/>
                    <a:pt x="1072" y="174"/>
                    <a:pt x="1012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1"/>
            <p:cNvSpPr/>
            <p:nvPr/>
          </p:nvSpPr>
          <p:spPr>
            <a:xfrm>
              <a:off x="8648022" y="4714086"/>
              <a:ext cx="34791" cy="12905"/>
            </a:xfrm>
            <a:custGeom>
              <a:rect b="b" l="l" r="r" t="t"/>
              <a:pathLst>
                <a:path extrusionOk="0" h="240" w="647">
                  <a:moveTo>
                    <a:pt x="529" y="0"/>
                  </a:moveTo>
                  <a:lnTo>
                    <a:pt x="104" y="26"/>
                  </a:lnTo>
                  <a:cubicBezTo>
                    <a:pt x="45" y="30"/>
                    <a:pt x="1" y="81"/>
                    <a:pt x="4" y="140"/>
                  </a:cubicBezTo>
                  <a:cubicBezTo>
                    <a:pt x="8" y="195"/>
                    <a:pt x="56" y="240"/>
                    <a:pt x="111" y="240"/>
                  </a:cubicBezTo>
                  <a:lnTo>
                    <a:pt x="118" y="240"/>
                  </a:lnTo>
                  <a:lnTo>
                    <a:pt x="544" y="214"/>
                  </a:lnTo>
                  <a:cubicBezTo>
                    <a:pt x="603" y="210"/>
                    <a:pt x="647" y="159"/>
                    <a:pt x="643" y="103"/>
                  </a:cubicBezTo>
                  <a:cubicBezTo>
                    <a:pt x="640" y="45"/>
                    <a:pt x="595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1"/>
            <p:cNvSpPr/>
            <p:nvPr/>
          </p:nvSpPr>
          <p:spPr>
            <a:xfrm>
              <a:off x="8173326" y="4795709"/>
              <a:ext cx="906819" cy="256859"/>
            </a:xfrm>
            <a:custGeom>
              <a:rect b="b" l="l" r="r" t="t"/>
              <a:pathLst>
                <a:path extrusionOk="0" h="4777" w="16864">
                  <a:moveTo>
                    <a:pt x="10935" y="1"/>
                  </a:moveTo>
                  <a:cubicBezTo>
                    <a:pt x="9707" y="1"/>
                    <a:pt x="9034" y="1795"/>
                    <a:pt x="8038" y="1795"/>
                  </a:cubicBezTo>
                  <a:cubicBezTo>
                    <a:pt x="7767" y="1795"/>
                    <a:pt x="7473" y="1663"/>
                    <a:pt x="7137" y="1326"/>
                  </a:cubicBezTo>
                  <a:cubicBezTo>
                    <a:pt x="6794" y="984"/>
                    <a:pt x="6508" y="846"/>
                    <a:pt x="6263" y="846"/>
                  </a:cubicBezTo>
                  <a:cubicBezTo>
                    <a:pt x="5242" y="846"/>
                    <a:pt x="4927" y="3236"/>
                    <a:pt x="4150" y="3236"/>
                  </a:cubicBezTo>
                  <a:cubicBezTo>
                    <a:pt x="4015" y="3236"/>
                    <a:pt x="3866" y="3164"/>
                    <a:pt x="3698" y="2996"/>
                  </a:cubicBezTo>
                  <a:cubicBezTo>
                    <a:pt x="3428" y="2725"/>
                    <a:pt x="3120" y="2616"/>
                    <a:pt x="2800" y="2616"/>
                  </a:cubicBezTo>
                  <a:cubicBezTo>
                    <a:pt x="1500" y="2616"/>
                    <a:pt x="0" y="4418"/>
                    <a:pt x="0" y="4418"/>
                  </a:cubicBezTo>
                  <a:lnTo>
                    <a:pt x="16864" y="4777"/>
                  </a:lnTo>
                  <a:cubicBezTo>
                    <a:pt x="16864" y="4777"/>
                    <a:pt x="15323" y="3669"/>
                    <a:pt x="12497" y="846"/>
                  </a:cubicBezTo>
                  <a:cubicBezTo>
                    <a:pt x="11879" y="228"/>
                    <a:pt x="11372" y="1"/>
                    <a:pt x="10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1"/>
            <p:cNvSpPr/>
            <p:nvPr/>
          </p:nvSpPr>
          <p:spPr>
            <a:xfrm>
              <a:off x="8773785" y="4839377"/>
              <a:ext cx="43115" cy="43115"/>
            </a:xfrm>
            <a:custGeom>
              <a:rect b="b" l="l" r="r" t="t"/>
              <a:pathLst>
                <a:path extrusionOk="0" h="887" w="887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cubicBezTo>
                    <a:pt x="1" y="687"/>
                    <a:pt x="199" y="887"/>
                    <a:pt x="443" y="887"/>
                  </a:cubicBezTo>
                  <a:cubicBezTo>
                    <a:pt x="687" y="887"/>
                    <a:pt x="887" y="687"/>
                    <a:pt x="887" y="443"/>
                  </a:cubicBezTo>
                  <a:cubicBezTo>
                    <a:pt x="887" y="199"/>
                    <a:pt x="687" y="1"/>
                    <a:pt x="443" y="1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1"/>
            <p:cNvSpPr/>
            <p:nvPr/>
          </p:nvSpPr>
          <p:spPr>
            <a:xfrm>
              <a:off x="8898564" y="4965938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1"/>
            <p:cNvSpPr/>
            <p:nvPr/>
          </p:nvSpPr>
          <p:spPr>
            <a:xfrm>
              <a:off x="8503326" y="4952163"/>
              <a:ext cx="42969" cy="42969"/>
            </a:xfrm>
            <a:custGeom>
              <a:rect b="b" l="l" r="r" t="t"/>
              <a:pathLst>
                <a:path extrusionOk="0" h="884" w="884">
                  <a:moveTo>
                    <a:pt x="443" y="0"/>
                  </a:moveTo>
                  <a:cubicBezTo>
                    <a:pt x="199" y="0"/>
                    <a:pt x="0" y="200"/>
                    <a:pt x="0" y="444"/>
                  </a:cubicBezTo>
                  <a:cubicBezTo>
                    <a:pt x="0" y="688"/>
                    <a:pt x="199" y="883"/>
                    <a:pt x="443" y="883"/>
                  </a:cubicBezTo>
                  <a:cubicBezTo>
                    <a:pt x="687" y="883"/>
                    <a:pt x="883" y="688"/>
                    <a:pt x="883" y="444"/>
                  </a:cubicBezTo>
                  <a:cubicBezTo>
                    <a:pt x="883" y="200"/>
                    <a:pt x="687" y="0"/>
                    <a:pt x="443" y="0"/>
                  </a:cubicBezTo>
                  <a:close/>
                </a:path>
              </a:pathLst>
            </a:custGeom>
            <a:solidFill>
              <a:schemeClr val="dk1">
                <a:alpha val="167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3" name="Google Shape;26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00" y="1084925"/>
            <a:ext cx="3906176" cy="390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276" y="1084925"/>
            <a:ext cx="3725501" cy="372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hill Summer Beach Minitheme for Marketing XL by Slidesgo">
  <a:themeElements>
    <a:clrScheme name="Simple Light">
      <a:dk1>
        <a:srgbClr val="003857"/>
      </a:dk1>
      <a:lt1>
        <a:srgbClr val="FAD9B2"/>
      </a:lt1>
      <a:dk2>
        <a:srgbClr val="FFFFFF"/>
      </a:dk2>
      <a:lt2>
        <a:srgbClr val="82C4B9"/>
      </a:lt2>
      <a:accent1>
        <a:srgbClr val="269CA6"/>
      </a:accent1>
      <a:accent2>
        <a:srgbClr val="FF4E01"/>
      </a:accent2>
      <a:accent3>
        <a:srgbClr val="F23100"/>
      </a:accent3>
      <a:accent4>
        <a:srgbClr val="FFB83D"/>
      </a:accent4>
      <a:accent5>
        <a:srgbClr val="FFFFFF"/>
      </a:accent5>
      <a:accent6>
        <a:srgbClr val="FFFFFF"/>
      </a:accent6>
      <a:hlink>
        <a:srgbClr val="00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